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78" r:id="rId2"/>
    <p:sldId id="257" r:id="rId3"/>
    <p:sldId id="256" r:id="rId4"/>
    <p:sldId id="266" r:id="rId5"/>
    <p:sldId id="276" r:id="rId6"/>
    <p:sldId id="274" r:id="rId7"/>
    <p:sldId id="273" r:id="rId8"/>
    <p:sldId id="270" r:id="rId9"/>
    <p:sldId id="275" r:id="rId10"/>
    <p:sldId id="277" r:id="rId11"/>
    <p:sldId id="271" r:id="rId12"/>
    <p:sldId id="272" r:id="rId13"/>
    <p:sldId id="267" r:id="rId14"/>
    <p:sldId id="268" r:id="rId15"/>
    <p:sldId id="269" r:id="rId16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Montserrat" panose="02000505000000020004" pitchFamily="2" charset="0"/>
      <p:regular r:id="rId22"/>
    </p:embeddedFont>
    <p:embeddedFont>
      <p:font typeface="TDTD너를위한" panose="020B0604020202020204" charset="-127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28" autoAdjust="0"/>
  </p:normalViewPr>
  <p:slideViewPr>
    <p:cSldViewPr>
      <p:cViewPr varScale="1">
        <p:scale>
          <a:sx n="46" d="100"/>
          <a:sy n="46" d="100"/>
        </p:scale>
        <p:origin x="52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070BB-F542-4CB3-91E2-614AB1EB1ACC}" type="datetimeFigureOut">
              <a:rPr lang="vi-VN" smtClean="0"/>
              <a:t>27/11/2025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F889C7-6565-4031-9DE1-5819154A0F5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4443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ae6832a8d4_0_14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ae6832a8d4_0_14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8514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accent4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3"/>
          <p:cNvGrpSpPr/>
          <p:nvPr/>
        </p:nvGrpSpPr>
        <p:grpSpPr>
          <a:xfrm>
            <a:off x="-121751" y="-88800"/>
            <a:ext cx="18531600" cy="10553400"/>
            <a:chOff x="-60875" y="-44400"/>
            <a:chExt cx="9265800" cy="5276700"/>
          </a:xfrm>
        </p:grpSpPr>
        <p:grpSp>
          <p:nvGrpSpPr>
            <p:cNvPr id="137" name="Google Shape;137;p3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38" name="Google Shape;138;p3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" name="Google Shape;139;p3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" name="Google Shape;140;p3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" name="Google Shape;141;p3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" name="Google Shape;142;p3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" name="Google Shape;143;p3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4" name="Google Shape;144;p3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" name="Google Shape;145;p3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" name="Google Shape;146;p3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" name="Google Shape;147;p3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" name="Google Shape;148;p3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" name="Google Shape;149;p3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0" name="Google Shape;150;p3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51" name="Google Shape;151;p3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" name="Google Shape;152;p3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3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3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3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3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3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3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3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3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3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3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3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3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3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3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3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3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3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3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71" name="Google Shape;171;p3"/>
          <p:cNvGrpSpPr/>
          <p:nvPr/>
        </p:nvGrpSpPr>
        <p:grpSpPr>
          <a:xfrm rot="-10440599">
            <a:off x="2677782" y="-1299220"/>
            <a:ext cx="18304500" cy="9577248"/>
            <a:chOff x="666700" y="727125"/>
            <a:chExt cx="7939189" cy="3876383"/>
          </a:xfrm>
        </p:grpSpPr>
        <p:sp>
          <p:nvSpPr>
            <p:cNvPr id="172" name="Google Shape;172;p3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0" name="Google Shape;180;p3"/>
          <p:cNvSpPr txBox="1">
            <a:spLocks noGrp="1"/>
          </p:cNvSpPr>
          <p:nvPr>
            <p:ph type="title"/>
          </p:nvPr>
        </p:nvSpPr>
        <p:spPr>
          <a:xfrm>
            <a:off x="7751051" y="3089653"/>
            <a:ext cx="90966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0200" b="0" i="0">
                <a:latin typeface="Montserrat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 dirty="0"/>
          </a:p>
        </p:txBody>
      </p:sp>
      <p:sp>
        <p:nvSpPr>
          <p:cNvPr id="181" name="Google Shape;181;p3"/>
          <p:cNvSpPr txBox="1">
            <a:spLocks noGrp="1"/>
          </p:cNvSpPr>
          <p:nvPr>
            <p:ph type="title" idx="2" hasCustomPrompt="1"/>
          </p:nvPr>
        </p:nvSpPr>
        <p:spPr>
          <a:xfrm>
            <a:off x="7751054" y="1789901"/>
            <a:ext cx="90966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199" b="0" i="0">
                <a:solidFill>
                  <a:schemeClr val="accent4"/>
                </a:solidFill>
                <a:latin typeface="Montserrat" pitchFamily="2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182" name="Google Shape;182;p3"/>
          <p:cNvSpPr txBox="1">
            <a:spLocks noGrp="1"/>
          </p:cNvSpPr>
          <p:nvPr>
            <p:ph type="subTitle" idx="1"/>
          </p:nvPr>
        </p:nvSpPr>
        <p:spPr>
          <a:xfrm>
            <a:off x="7751102" y="4917654"/>
            <a:ext cx="9096600" cy="8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876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12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8.svg"/><Relationship Id="rId15" Type="http://schemas.openxmlformats.org/officeDocument/2006/relationships/image" Target="../media/image13.sv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5.svg"/><Relationship Id="rId1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12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8.svg"/><Relationship Id="rId15" Type="http://schemas.openxmlformats.org/officeDocument/2006/relationships/image" Target="../media/image13.sv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5.svg"/><Relationship Id="rId1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12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8.svg"/><Relationship Id="rId15" Type="http://schemas.openxmlformats.org/officeDocument/2006/relationships/image" Target="../media/image13.sv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5.svg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12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8.svg"/><Relationship Id="rId15" Type="http://schemas.openxmlformats.org/officeDocument/2006/relationships/image" Target="../media/image13.sv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5.svg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3.svg"/><Relationship Id="rId12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8.svg"/><Relationship Id="rId15" Type="http://schemas.openxmlformats.org/officeDocument/2006/relationships/image" Target="../media/image13.sv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5.svg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83;p3">
            <a:extLst>
              <a:ext uri="{FF2B5EF4-FFF2-40B4-BE49-F238E27FC236}">
                <a16:creationId xmlns:a16="http://schemas.microsoft.com/office/drawing/2014/main" id="{5D4E41CA-0B7E-7841-8535-98B5F41B8FB6}"/>
              </a:ext>
            </a:extLst>
          </p:cNvPr>
          <p:cNvGrpSpPr/>
          <p:nvPr/>
        </p:nvGrpSpPr>
        <p:grpSpPr>
          <a:xfrm rot="3566524">
            <a:off x="-1979034" y="2551335"/>
            <a:ext cx="6074010" cy="4498200"/>
            <a:chOff x="75004" y="2532151"/>
            <a:chExt cx="3037060" cy="2249141"/>
          </a:xfrm>
        </p:grpSpPr>
        <p:grpSp>
          <p:nvGrpSpPr>
            <p:cNvPr id="129" name="Google Shape;184;p3">
              <a:extLst>
                <a:ext uri="{FF2B5EF4-FFF2-40B4-BE49-F238E27FC236}">
                  <a16:creationId xmlns:a16="http://schemas.microsoft.com/office/drawing/2014/main" id="{7F55364B-AB30-664C-9EA2-3DBA39527D7C}"/>
                </a:ext>
              </a:extLst>
            </p:cNvPr>
            <p:cNvGrpSpPr/>
            <p:nvPr/>
          </p:nvGrpSpPr>
          <p:grpSpPr>
            <a:xfrm rot="925807">
              <a:off x="236870" y="2864556"/>
              <a:ext cx="2713328" cy="1584332"/>
              <a:chOff x="1677050" y="1326500"/>
              <a:chExt cx="2265900" cy="1323075"/>
            </a:xfrm>
          </p:grpSpPr>
          <p:sp>
            <p:nvSpPr>
              <p:cNvPr id="137" name="Google Shape;185;p3">
                <a:extLst>
                  <a:ext uri="{FF2B5EF4-FFF2-40B4-BE49-F238E27FC236}">
                    <a16:creationId xmlns:a16="http://schemas.microsoft.com/office/drawing/2014/main" id="{37CC6D78-3FBE-6142-9C3A-93DD69418D1D}"/>
                  </a:ext>
                </a:extLst>
              </p:cNvPr>
              <p:cNvSpPr/>
              <p:nvPr/>
            </p:nvSpPr>
            <p:spPr>
              <a:xfrm>
                <a:off x="1677050" y="1326500"/>
                <a:ext cx="2265900" cy="1323075"/>
              </a:xfrm>
              <a:custGeom>
                <a:avLst/>
                <a:gdLst/>
                <a:ahLst/>
                <a:cxnLst/>
                <a:rect l="l" t="t" r="r" b="b"/>
                <a:pathLst>
                  <a:path w="90636" h="52923" extrusionOk="0">
                    <a:moveTo>
                      <a:pt x="41008" y="0"/>
                    </a:moveTo>
                    <a:cubicBezTo>
                      <a:pt x="40985" y="0"/>
                      <a:pt x="40962" y="4"/>
                      <a:pt x="40939" y="11"/>
                    </a:cubicBezTo>
                    <a:cubicBezTo>
                      <a:pt x="40013" y="291"/>
                      <a:pt x="39082" y="592"/>
                      <a:pt x="38168" y="905"/>
                    </a:cubicBezTo>
                    <a:cubicBezTo>
                      <a:pt x="38043" y="949"/>
                      <a:pt x="37976" y="1085"/>
                      <a:pt x="38019" y="1210"/>
                    </a:cubicBezTo>
                    <a:cubicBezTo>
                      <a:pt x="38054" y="1310"/>
                      <a:pt x="38145" y="1373"/>
                      <a:pt x="38246" y="1373"/>
                    </a:cubicBezTo>
                    <a:cubicBezTo>
                      <a:pt x="38271" y="1373"/>
                      <a:pt x="38298" y="1368"/>
                      <a:pt x="38325" y="1358"/>
                    </a:cubicBezTo>
                    <a:cubicBezTo>
                      <a:pt x="39233" y="1047"/>
                      <a:pt x="40159" y="748"/>
                      <a:pt x="41079" y="469"/>
                    </a:cubicBezTo>
                    <a:cubicBezTo>
                      <a:pt x="41204" y="431"/>
                      <a:pt x="41277" y="296"/>
                      <a:pt x="41238" y="170"/>
                    </a:cubicBezTo>
                    <a:cubicBezTo>
                      <a:pt x="41207" y="67"/>
                      <a:pt x="41111" y="0"/>
                      <a:pt x="41008" y="0"/>
                    </a:cubicBezTo>
                    <a:close/>
                    <a:moveTo>
                      <a:pt x="35515" y="1880"/>
                    </a:moveTo>
                    <a:cubicBezTo>
                      <a:pt x="35487" y="1880"/>
                      <a:pt x="35458" y="1885"/>
                      <a:pt x="35430" y="1895"/>
                    </a:cubicBezTo>
                    <a:cubicBezTo>
                      <a:pt x="34525" y="2242"/>
                      <a:pt x="33617" y="2607"/>
                      <a:pt x="32730" y="2982"/>
                    </a:cubicBezTo>
                    <a:cubicBezTo>
                      <a:pt x="32608" y="3034"/>
                      <a:pt x="32551" y="3175"/>
                      <a:pt x="32602" y="3297"/>
                    </a:cubicBezTo>
                    <a:cubicBezTo>
                      <a:pt x="32641" y="3388"/>
                      <a:pt x="32730" y="3444"/>
                      <a:pt x="32822" y="3444"/>
                    </a:cubicBezTo>
                    <a:cubicBezTo>
                      <a:pt x="32854" y="3444"/>
                      <a:pt x="32887" y="3438"/>
                      <a:pt x="32915" y="3423"/>
                    </a:cubicBezTo>
                    <a:cubicBezTo>
                      <a:pt x="33798" y="3051"/>
                      <a:pt x="34701" y="2688"/>
                      <a:pt x="35600" y="2344"/>
                    </a:cubicBezTo>
                    <a:cubicBezTo>
                      <a:pt x="35724" y="2296"/>
                      <a:pt x="35785" y="2159"/>
                      <a:pt x="35739" y="2034"/>
                    </a:cubicBezTo>
                    <a:cubicBezTo>
                      <a:pt x="35703" y="1938"/>
                      <a:pt x="35612" y="1880"/>
                      <a:pt x="35515" y="1880"/>
                    </a:cubicBezTo>
                    <a:close/>
                    <a:moveTo>
                      <a:pt x="30170" y="4140"/>
                    </a:moveTo>
                    <a:cubicBezTo>
                      <a:pt x="30136" y="4140"/>
                      <a:pt x="30102" y="4148"/>
                      <a:pt x="30069" y="4163"/>
                    </a:cubicBezTo>
                    <a:cubicBezTo>
                      <a:pt x="29195" y="4568"/>
                      <a:pt x="28315" y="4996"/>
                      <a:pt x="27451" y="5433"/>
                    </a:cubicBezTo>
                    <a:cubicBezTo>
                      <a:pt x="27332" y="5494"/>
                      <a:pt x="27286" y="5638"/>
                      <a:pt x="27345" y="5756"/>
                    </a:cubicBezTo>
                    <a:cubicBezTo>
                      <a:pt x="27388" y="5840"/>
                      <a:pt x="27472" y="5888"/>
                      <a:pt x="27559" y="5888"/>
                    </a:cubicBezTo>
                    <a:cubicBezTo>
                      <a:pt x="27596" y="5888"/>
                      <a:pt x="27633" y="5879"/>
                      <a:pt x="27666" y="5862"/>
                    </a:cubicBezTo>
                    <a:cubicBezTo>
                      <a:pt x="28526" y="5426"/>
                      <a:pt x="29401" y="5001"/>
                      <a:pt x="30270" y="4598"/>
                    </a:cubicBezTo>
                    <a:cubicBezTo>
                      <a:pt x="30391" y="4541"/>
                      <a:pt x="30443" y="4399"/>
                      <a:pt x="30388" y="4278"/>
                    </a:cubicBezTo>
                    <a:cubicBezTo>
                      <a:pt x="30347" y="4192"/>
                      <a:pt x="30260" y="4140"/>
                      <a:pt x="30170" y="4140"/>
                    </a:cubicBezTo>
                    <a:close/>
                    <a:moveTo>
                      <a:pt x="82832" y="7504"/>
                    </a:moveTo>
                    <a:cubicBezTo>
                      <a:pt x="82704" y="7505"/>
                      <a:pt x="82587" y="7605"/>
                      <a:pt x="82583" y="7736"/>
                    </a:cubicBezTo>
                    <a:cubicBezTo>
                      <a:pt x="82579" y="7868"/>
                      <a:pt x="82681" y="7980"/>
                      <a:pt x="82815" y="7984"/>
                    </a:cubicBezTo>
                    <a:cubicBezTo>
                      <a:pt x="83120" y="7994"/>
                      <a:pt x="83427" y="8018"/>
                      <a:pt x="83732" y="8056"/>
                    </a:cubicBezTo>
                    <a:cubicBezTo>
                      <a:pt x="84396" y="8138"/>
                      <a:pt x="85022" y="8280"/>
                      <a:pt x="85590" y="8478"/>
                    </a:cubicBezTo>
                    <a:cubicBezTo>
                      <a:pt x="85617" y="8487"/>
                      <a:pt x="85643" y="8491"/>
                      <a:pt x="85669" y="8491"/>
                    </a:cubicBezTo>
                    <a:cubicBezTo>
                      <a:pt x="85770" y="8491"/>
                      <a:pt x="85861" y="8427"/>
                      <a:pt x="85897" y="8330"/>
                    </a:cubicBezTo>
                    <a:cubicBezTo>
                      <a:pt x="85939" y="8205"/>
                      <a:pt x="85875" y="8069"/>
                      <a:pt x="85748" y="8025"/>
                    </a:cubicBezTo>
                    <a:cubicBezTo>
                      <a:pt x="85148" y="7816"/>
                      <a:pt x="84489" y="7667"/>
                      <a:pt x="83791" y="7580"/>
                    </a:cubicBezTo>
                    <a:cubicBezTo>
                      <a:pt x="83472" y="7540"/>
                      <a:pt x="83150" y="7516"/>
                      <a:pt x="82832" y="7504"/>
                    </a:cubicBezTo>
                    <a:close/>
                    <a:moveTo>
                      <a:pt x="24992" y="6765"/>
                    </a:moveTo>
                    <a:cubicBezTo>
                      <a:pt x="24953" y="6765"/>
                      <a:pt x="24914" y="6775"/>
                      <a:pt x="24877" y="6795"/>
                    </a:cubicBezTo>
                    <a:cubicBezTo>
                      <a:pt x="24041" y="7258"/>
                      <a:pt x="23190" y="7745"/>
                      <a:pt x="22354" y="8245"/>
                    </a:cubicBezTo>
                    <a:cubicBezTo>
                      <a:pt x="22239" y="8313"/>
                      <a:pt x="22202" y="8461"/>
                      <a:pt x="22270" y="8574"/>
                    </a:cubicBezTo>
                    <a:cubicBezTo>
                      <a:pt x="22315" y="8649"/>
                      <a:pt x="22394" y="8691"/>
                      <a:pt x="22477" y="8691"/>
                    </a:cubicBezTo>
                    <a:cubicBezTo>
                      <a:pt x="22518" y="8691"/>
                      <a:pt x="22560" y="8680"/>
                      <a:pt x="22600" y="8657"/>
                    </a:cubicBezTo>
                    <a:cubicBezTo>
                      <a:pt x="23432" y="8160"/>
                      <a:pt x="24277" y="7675"/>
                      <a:pt x="25109" y="7216"/>
                    </a:cubicBezTo>
                    <a:cubicBezTo>
                      <a:pt x="25225" y="7151"/>
                      <a:pt x="25267" y="7005"/>
                      <a:pt x="25204" y="6890"/>
                    </a:cubicBezTo>
                    <a:cubicBezTo>
                      <a:pt x="25159" y="6811"/>
                      <a:pt x="25077" y="6765"/>
                      <a:pt x="24992" y="6765"/>
                    </a:cubicBezTo>
                    <a:close/>
                    <a:moveTo>
                      <a:pt x="79941" y="7774"/>
                    </a:moveTo>
                    <a:cubicBezTo>
                      <a:pt x="79924" y="7774"/>
                      <a:pt x="79907" y="7776"/>
                      <a:pt x="79890" y="7780"/>
                    </a:cubicBezTo>
                    <a:cubicBezTo>
                      <a:pt x="78950" y="7989"/>
                      <a:pt x="78013" y="8314"/>
                      <a:pt x="77103" y="8746"/>
                    </a:cubicBezTo>
                    <a:cubicBezTo>
                      <a:pt x="76983" y="8803"/>
                      <a:pt x="76933" y="8945"/>
                      <a:pt x="76989" y="9065"/>
                    </a:cubicBezTo>
                    <a:cubicBezTo>
                      <a:pt x="77030" y="9152"/>
                      <a:pt x="77116" y="9203"/>
                      <a:pt x="77206" y="9203"/>
                    </a:cubicBezTo>
                    <a:cubicBezTo>
                      <a:pt x="77240" y="9203"/>
                      <a:pt x="77276" y="9195"/>
                      <a:pt x="77310" y="9180"/>
                    </a:cubicBezTo>
                    <a:cubicBezTo>
                      <a:pt x="78187" y="8763"/>
                      <a:pt x="79090" y="8449"/>
                      <a:pt x="79994" y="8248"/>
                    </a:cubicBezTo>
                    <a:cubicBezTo>
                      <a:pt x="80124" y="8218"/>
                      <a:pt x="80204" y="8091"/>
                      <a:pt x="80176" y="7962"/>
                    </a:cubicBezTo>
                    <a:cubicBezTo>
                      <a:pt x="80150" y="7849"/>
                      <a:pt x="80052" y="7774"/>
                      <a:pt x="79941" y="7774"/>
                    </a:cubicBezTo>
                    <a:close/>
                    <a:moveTo>
                      <a:pt x="20011" y="9744"/>
                    </a:moveTo>
                    <a:cubicBezTo>
                      <a:pt x="19967" y="9744"/>
                      <a:pt x="19922" y="9756"/>
                      <a:pt x="19882" y="9782"/>
                    </a:cubicBezTo>
                    <a:cubicBezTo>
                      <a:pt x="19075" y="10304"/>
                      <a:pt x="18261" y="10848"/>
                      <a:pt x="17464" y="11405"/>
                    </a:cubicBezTo>
                    <a:cubicBezTo>
                      <a:pt x="17356" y="11479"/>
                      <a:pt x="17329" y="11628"/>
                      <a:pt x="17404" y="11738"/>
                    </a:cubicBezTo>
                    <a:cubicBezTo>
                      <a:pt x="17452" y="11803"/>
                      <a:pt x="17525" y="11840"/>
                      <a:pt x="17601" y="11840"/>
                    </a:cubicBezTo>
                    <a:cubicBezTo>
                      <a:pt x="17648" y="11840"/>
                      <a:pt x="17696" y="11826"/>
                      <a:pt x="17737" y="11796"/>
                    </a:cubicBezTo>
                    <a:cubicBezTo>
                      <a:pt x="18531" y="11244"/>
                      <a:pt x="19340" y="10702"/>
                      <a:pt x="20141" y="10185"/>
                    </a:cubicBezTo>
                    <a:cubicBezTo>
                      <a:pt x="20253" y="10113"/>
                      <a:pt x="20286" y="9965"/>
                      <a:pt x="20214" y="9853"/>
                    </a:cubicBezTo>
                    <a:cubicBezTo>
                      <a:pt x="20168" y="9782"/>
                      <a:pt x="20090" y="9744"/>
                      <a:pt x="20011" y="9744"/>
                    </a:cubicBezTo>
                    <a:close/>
                    <a:moveTo>
                      <a:pt x="88132" y="9499"/>
                    </a:moveTo>
                    <a:cubicBezTo>
                      <a:pt x="88070" y="9499"/>
                      <a:pt x="88008" y="9523"/>
                      <a:pt x="87962" y="9571"/>
                    </a:cubicBezTo>
                    <a:cubicBezTo>
                      <a:pt x="87869" y="9666"/>
                      <a:pt x="87871" y="9818"/>
                      <a:pt x="87966" y="9909"/>
                    </a:cubicBezTo>
                    <a:cubicBezTo>
                      <a:pt x="88613" y="10537"/>
                      <a:pt x="89123" y="11320"/>
                      <a:pt x="89488" y="12237"/>
                    </a:cubicBezTo>
                    <a:cubicBezTo>
                      <a:pt x="89525" y="12332"/>
                      <a:pt x="89615" y="12388"/>
                      <a:pt x="89711" y="12388"/>
                    </a:cubicBezTo>
                    <a:cubicBezTo>
                      <a:pt x="89740" y="12388"/>
                      <a:pt x="89772" y="12382"/>
                      <a:pt x="89800" y="12372"/>
                    </a:cubicBezTo>
                    <a:cubicBezTo>
                      <a:pt x="89922" y="12323"/>
                      <a:pt x="89982" y="12183"/>
                      <a:pt x="89933" y="12061"/>
                    </a:cubicBezTo>
                    <a:cubicBezTo>
                      <a:pt x="89545" y="11079"/>
                      <a:pt x="88995" y="10241"/>
                      <a:pt x="88300" y="9566"/>
                    </a:cubicBezTo>
                    <a:cubicBezTo>
                      <a:pt x="88254" y="9521"/>
                      <a:pt x="88193" y="9499"/>
                      <a:pt x="88132" y="9499"/>
                    </a:cubicBezTo>
                    <a:close/>
                    <a:moveTo>
                      <a:pt x="74727" y="10225"/>
                    </a:moveTo>
                    <a:cubicBezTo>
                      <a:pt x="74677" y="10225"/>
                      <a:pt x="74627" y="10241"/>
                      <a:pt x="74584" y="10273"/>
                    </a:cubicBezTo>
                    <a:cubicBezTo>
                      <a:pt x="73804" y="10858"/>
                      <a:pt x="73067" y="11521"/>
                      <a:pt x="72400" y="12247"/>
                    </a:cubicBezTo>
                    <a:cubicBezTo>
                      <a:pt x="72311" y="12344"/>
                      <a:pt x="72316" y="12495"/>
                      <a:pt x="72415" y="12586"/>
                    </a:cubicBezTo>
                    <a:cubicBezTo>
                      <a:pt x="72461" y="12627"/>
                      <a:pt x="72519" y="12649"/>
                      <a:pt x="72576" y="12649"/>
                    </a:cubicBezTo>
                    <a:cubicBezTo>
                      <a:pt x="72642" y="12649"/>
                      <a:pt x="72706" y="12624"/>
                      <a:pt x="72755" y="12573"/>
                    </a:cubicBezTo>
                    <a:cubicBezTo>
                      <a:pt x="73403" y="11869"/>
                      <a:pt x="74115" y="11224"/>
                      <a:pt x="74872" y="10657"/>
                    </a:cubicBezTo>
                    <a:cubicBezTo>
                      <a:pt x="74978" y="10578"/>
                      <a:pt x="74998" y="10428"/>
                      <a:pt x="74919" y="10322"/>
                    </a:cubicBezTo>
                    <a:cubicBezTo>
                      <a:pt x="74872" y="10259"/>
                      <a:pt x="74800" y="10225"/>
                      <a:pt x="74727" y="10225"/>
                    </a:cubicBezTo>
                    <a:close/>
                    <a:moveTo>
                      <a:pt x="15249" y="13063"/>
                    </a:moveTo>
                    <a:cubicBezTo>
                      <a:pt x="15199" y="13063"/>
                      <a:pt x="15148" y="13079"/>
                      <a:pt x="15105" y="13111"/>
                    </a:cubicBezTo>
                    <a:cubicBezTo>
                      <a:pt x="14335" y="13689"/>
                      <a:pt x="13562" y="14291"/>
                      <a:pt x="12807" y="14897"/>
                    </a:cubicBezTo>
                    <a:cubicBezTo>
                      <a:pt x="12704" y="14981"/>
                      <a:pt x="12688" y="15132"/>
                      <a:pt x="12771" y="15235"/>
                    </a:cubicBezTo>
                    <a:cubicBezTo>
                      <a:pt x="12817" y="15292"/>
                      <a:pt x="12886" y="15324"/>
                      <a:pt x="12957" y="15324"/>
                    </a:cubicBezTo>
                    <a:cubicBezTo>
                      <a:pt x="13009" y="15324"/>
                      <a:pt x="13062" y="15306"/>
                      <a:pt x="13110" y="15272"/>
                    </a:cubicBezTo>
                    <a:cubicBezTo>
                      <a:pt x="13857" y="14666"/>
                      <a:pt x="14627" y="14069"/>
                      <a:pt x="15393" y="13495"/>
                    </a:cubicBezTo>
                    <a:cubicBezTo>
                      <a:pt x="15499" y="13415"/>
                      <a:pt x="15521" y="13264"/>
                      <a:pt x="15442" y="13158"/>
                    </a:cubicBezTo>
                    <a:cubicBezTo>
                      <a:pt x="15394" y="13096"/>
                      <a:pt x="15322" y="13063"/>
                      <a:pt x="15249" y="13063"/>
                    </a:cubicBezTo>
                    <a:close/>
                    <a:moveTo>
                      <a:pt x="70814" y="14473"/>
                    </a:moveTo>
                    <a:cubicBezTo>
                      <a:pt x="70735" y="14473"/>
                      <a:pt x="70657" y="14512"/>
                      <a:pt x="70611" y="14584"/>
                    </a:cubicBezTo>
                    <a:cubicBezTo>
                      <a:pt x="70445" y="14849"/>
                      <a:pt x="70287" y="15117"/>
                      <a:pt x="70137" y="15391"/>
                    </a:cubicBezTo>
                    <a:cubicBezTo>
                      <a:pt x="69821" y="15968"/>
                      <a:pt x="69530" y="16576"/>
                      <a:pt x="69271" y="17200"/>
                    </a:cubicBezTo>
                    <a:cubicBezTo>
                      <a:pt x="69220" y="17323"/>
                      <a:pt x="69278" y="17462"/>
                      <a:pt x="69401" y="17514"/>
                    </a:cubicBezTo>
                    <a:cubicBezTo>
                      <a:pt x="69430" y="17526"/>
                      <a:pt x="69462" y="17532"/>
                      <a:pt x="69492" y="17532"/>
                    </a:cubicBezTo>
                    <a:cubicBezTo>
                      <a:pt x="69586" y="17532"/>
                      <a:pt x="69674" y="17476"/>
                      <a:pt x="69712" y="17385"/>
                    </a:cubicBezTo>
                    <a:cubicBezTo>
                      <a:pt x="69965" y="16777"/>
                      <a:pt x="70249" y="16183"/>
                      <a:pt x="70557" y="15621"/>
                    </a:cubicBezTo>
                    <a:cubicBezTo>
                      <a:pt x="70702" y="15357"/>
                      <a:pt x="70856" y="15095"/>
                      <a:pt x="71017" y="14840"/>
                    </a:cubicBezTo>
                    <a:cubicBezTo>
                      <a:pt x="71088" y="14728"/>
                      <a:pt x="71054" y="14580"/>
                      <a:pt x="70942" y="14510"/>
                    </a:cubicBezTo>
                    <a:cubicBezTo>
                      <a:pt x="70902" y="14485"/>
                      <a:pt x="70858" y="14473"/>
                      <a:pt x="70814" y="14473"/>
                    </a:cubicBezTo>
                    <a:close/>
                    <a:moveTo>
                      <a:pt x="90341" y="14730"/>
                    </a:moveTo>
                    <a:cubicBezTo>
                      <a:pt x="90336" y="14730"/>
                      <a:pt x="90331" y="14730"/>
                      <a:pt x="90326" y="14730"/>
                    </a:cubicBezTo>
                    <a:cubicBezTo>
                      <a:pt x="90194" y="14740"/>
                      <a:pt x="90096" y="14858"/>
                      <a:pt x="90107" y="14990"/>
                    </a:cubicBezTo>
                    <a:cubicBezTo>
                      <a:pt x="90140" y="15351"/>
                      <a:pt x="90156" y="15728"/>
                      <a:pt x="90156" y="16111"/>
                    </a:cubicBezTo>
                    <a:cubicBezTo>
                      <a:pt x="90156" y="16675"/>
                      <a:pt x="90122" y="17256"/>
                      <a:pt x="90054" y="17841"/>
                    </a:cubicBezTo>
                    <a:cubicBezTo>
                      <a:pt x="90039" y="17972"/>
                      <a:pt x="90134" y="18091"/>
                      <a:pt x="90265" y="18106"/>
                    </a:cubicBezTo>
                    <a:cubicBezTo>
                      <a:pt x="90275" y="18108"/>
                      <a:pt x="90284" y="18108"/>
                      <a:pt x="90293" y="18108"/>
                    </a:cubicBezTo>
                    <a:cubicBezTo>
                      <a:pt x="90414" y="18108"/>
                      <a:pt x="90518" y="18018"/>
                      <a:pt x="90530" y="17894"/>
                    </a:cubicBezTo>
                    <a:cubicBezTo>
                      <a:pt x="90601" y="17291"/>
                      <a:pt x="90636" y="16693"/>
                      <a:pt x="90636" y="16111"/>
                    </a:cubicBezTo>
                    <a:cubicBezTo>
                      <a:pt x="90636" y="15715"/>
                      <a:pt x="90619" y="15324"/>
                      <a:pt x="90586" y="14948"/>
                    </a:cubicBezTo>
                    <a:cubicBezTo>
                      <a:pt x="90574" y="14821"/>
                      <a:pt x="90465" y="14730"/>
                      <a:pt x="90341" y="14730"/>
                    </a:cubicBezTo>
                    <a:close/>
                    <a:moveTo>
                      <a:pt x="10730" y="16706"/>
                    </a:moveTo>
                    <a:cubicBezTo>
                      <a:pt x="10674" y="16706"/>
                      <a:pt x="10617" y="16726"/>
                      <a:pt x="10571" y="16765"/>
                    </a:cubicBezTo>
                    <a:cubicBezTo>
                      <a:pt x="10226" y="17066"/>
                      <a:pt x="9880" y="17370"/>
                      <a:pt x="9538" y="17676"/>
                    </a:cubicBezTo>
                    <a:cubicBezTo>
                      <a:pt x="9159" y="18017"/>
                      <a:pt x="8782" y="18363"/>
                      <a:pt x="8408" y="18714"/>
                    </a:cubicBezTo>
                    <a:cubicBezTo>
                      <a:pt x="8312" y="18804"/>
                      <a:pt x="8307" y="18957"/>
                      <a:pt x="8398" y="19053"/>
                    </a:cubicBezTo>
                    <a:cubicBezTo>
                      <a:pt x="8446" y="19102"/>
                      <a:pt x="8509" y="19127"/>
                      <a:pt x="8573" y="19127"/>
                    </a:cubicBezTo>
                    <a:cubicBezTo>
                      <a:pt x="8633" y="19127"/>
                      <a:pt x="8691" y="19107"/>
                      <a:pt x="8736" y="19063"/>
                    </a:cubicBezTo>
                    <a:cubicBezTo>
                      <a:pt x="9108" y="18714"/>
                      <a:pt x="9484" y="18369"/>
                      <a:pt x="9859" y="18032"/>
                    </a:cubicBezTo>
                    <a:cubicBezTo>
                      <a:pt x="10199" y="17727"/>
                      <a:pt x="10541" y="17425"/>
                      <a:pt x="10886" y="17126"/>
                    </a:cubicBezTo>
                    <a:cubicBezTo>
                      <a:pt x="10987" y="17040"/>
                      <a:pt x="10996" y="16889"/>
                      <a:pt x="10910" y="16789"/>
                    </a:cubicBezTo>
                    <a:cubicBezTo>
                      <a:pt x="10863" y="16734"/>
                      <a:pt x="10797" y="16706"/>
                      <a:pt x="10730" y="16706"/>
                    </a:cubicBezTo>
                    <a:close/>
                    <a:moveTo>
                      <a:pt x="68578" y="19806"/>
                    </a:moveTo>
                    <a:cubicBezTo>
                      <a:pt x="68471" y="19806"/>
                      <a:pt x="68375" y="19878"/>
                      <a:pt x="68347" y="19987"/>
                    </a:cubicBezTo>
                    <a:cubicBezTo>
                      <a:pt x="68113" y="20905"/>
                      <a:pt x="67932" y="21873"/>
                      <a:pt x="67804" y="22866"/>
                    </a:cubicBezTo>
                    <a:cubicBezTo>
                      <a:pt x="67787" y="22997"/>
                      <a:pt x="67881" y="23117"/>
                      <a:pt x="68012" y="23134"/>
                    </a:cubicBezTo>
                    <a:cubicBezTo>
                      <a:pt x="68023" y="23135"/>
                      <a:pt x="68033" y="23135"/>
                      <a:pt x="68042" y="23135"/>
                    </a:cubicBezTo>
                    <a:cubicBezTo>
                      <a:pt x="68161" y="23135"/>
                      <a:pt x="68265" y="23048"/>
                      <a:pt x="68279" y="22927"/>
                    </a:cubicBezTo>
                    <a:cubicBezTo>
                      <a:pt x="68403" y="21954"/>
                      <a:pt x="68582" y="21005"/>
                      <a:pt x="68812" y="20106"/>
                    </a:cubicBezTo>
                    <a:cubicBezTo>
                      <a:pt x="68844" y="19977"/>
                      <a:pt x="68767" y="19847"/>
                      <a:pt x="68639" y="19814"/>
                    </a:cubicBezTo>
                    <a:cubicBezTo>
                      <a:pt x="68618" y="19808"/>
                      <a:pt x="68598" y="19806"/>
                      <a:pt x="68578" y="19806"/>
                    </a:cubicBezTo>
                    <a:close/>
                    <a:moveTo>
                      <a:pt x="6519" y="20700"/>
                    </a:moveTo>
                    <a:cubicBezTo>
                      <a:pt x="6455" y="20700"/>
                      <a:pt x="6392" y="20725"/>
                      <a:pt x="6345" y="20776"/>
                    </a:cubicBezTo>
                    <a:cubicBezTo>
                      <a:pt x="5647" y="21519"/>
                      <a:pt x="5003" y="22261"/>
                      <a:pt x="4432" y="22987"/>
                    </a:cubicBezTo>
                    <a:cubicBezTo>
                      <a:pt x="4349" y="23090"/>
                      <a:pt x="4366" y="23241"/>
                      <a:pt x="4471" y="23322"/>
                    </a:cubicBezTo>
                    <a:cubicBezTo>
                      <a:pt x="4515" y="23357"/>
                      <a:pt x="4567" y="23374"/>
                      <a:pt x="4619" y="23374"/>
                    </a:cubicBezTo>
                    <a:cubicBezTo>
                      <a:pt x="4690" y="23374"/>
                      <a:pt x="4760" y="23341"/>
                      <a:pt x="4809" y="23283"/>
                    </a:cubicBezTo>
                    <a:cubicBezTo>
                      <a:pt x="5374" y="22569"/>
                      <a:pt x="6007" y="21836"/>
                      <a:pt x="6695" y="21103"/>
                    </a:cubicBezTo>
                    <a:cubicBezTo>
                      <a:pt x="6785" y="21006"/>
                      <a:pt x="6780" y="20855"/>
                      <a:pt x="6684" y="20765"/>
                    </a:cubicBezTo>
                    <a:cubicBezTo>
                      <a:pt x="6636" y="20721"/>
                      <a:pt x="6578" y="20700"/>
                      <a:pt x="6519" y="20700"/>
                    </a:cubicBezTo>
                    <a:close/>
                    <a:moveTo>
                      <a:pt x="89726" y="20472"/>
                    </a:moveTo>
                    <a:cubicBezTo>
                      <a:pt x="89620" y="20472"/>
                      <a:pt x="89523" y="20541"/>
                      <a:pt x="89493" y="20648"/>
                    </a:cubicBezTo>
                    <a:cubicBezTo>
                      <a:pt x="89245" y="21556"/>
                      <a:pt x="88942" y="22476"/>
                      <a:pt x="88594" y="23382"/>
                    </a:cubicBezTo>
                    <a:cubicBezTo>
                      <a:pt x="88548" y="23505"/>
                      <a:pt x="88609" y="23643"/>
                      <a:pt x="88733" y="23691"/>
                    </a:cubicBezTo>
                    <a:cubicBezTo>
                      <a:pt x="88761" y="23702"/>
                      <a:pt x="88790" y="23707"/>
                      <a:pt x="88819" y="23707"/>
                    </a:cubicBezTo>
                    <a:cubicBezTo>
                      <a:pt x="88915" y="23707"/>
                      <a:pt x="89006" y="23649"/>
                      <a:pt x="89043" y="23553"/>
                    </a:cubicBezTo>
                    <a:cubicBezTo>
                      <a:pt x="89396" y="22632"/>
                      <a:pt x="89704" y="21698"/>
                      <a:pt x="89956" y="20775"/>
                    </a:cubicBezTo>
                    <a:cubicBezTo>
                      <a:pt x="89992" y="20647"/>
                      <a:pt x="89916" y="20515"/>
                      <a:pt x="89789" y="20480"/>
                    </a:cubicBezTo>
                    <a:cubicBezTo>
                      <a:pt x="89768" y="20474"/>
                      <a:pt x="89747" y="20472"/>
                      <a:pt x="89726" y="20472"/>
                    </a:cubicBezTo>
                    <a:close/>
                    <a:moveTo>
                      <a:pt x="28468" y="25752"/>
                    </a:moveTo>
                    <a:cubicBezTo>
                      <a:pt x="28394" y="25752"/>
                      <a:pt x="28319" y="25754"/>
                      <a:pt x="28243" y="25758"/>
                    </a:cubicBezTo>
                    <a:cubicBezTo>
                      <a:pt x="28111" y="25765"/>
                      <a:pt x="28011" y="25878"/>
                      <a:pt x="28018" y="26011"/>
                    </a:cubicBezTo>
                    <a:cubicBezTo>
                      <a:pt x="28024" y="26135"/>
                      <a:pt x="28126" y="26238"/>
                      <a:pt x="28250" y="26238"/>
                    </a:cubicBezTo>
                    <a:cubicBezTo>
                      <a:pt x="28256" y="26238"/>
                      <a:pt x="28263" y="26237"/>
                      <a:pt x="28271" y="26237"/>
                    </a:cubicBezTo>
                    <a:cubicBezTo>
                      <a:pt x="28333" y="26234"/>
                      <a:pt x="28395" y="26232"/>
                      <a:pt x="28456" y="26232"/>
                    </a:cubicBezTo>
                    <a:cubicBezTo>
                      <a:pt x="28982" y="26232"/>
                      <a:pt x="29480" y="26348"/>
                      <a:pt x="29926" y="26580"/>
                    </a:cubicBezTo>
                    <a:cubicBezTo>
                      <a:pt x="30220" y="26735"/>
                      <a:pt x="30483" y="26932"/>
                      <a:pt x="30709" y="27168"/>
                    </a:cubicBezTo>
                    <a:cubicBezTo>
                      <a:pt x="30755" y="27217"/>
                      <a:pt x="30818" y="27243"/>
                      <a:pt x="30882" y="27243"/>
                    </a:cubicBezTo>
                    <a:cubicBezTo>
                      <a:pt x="30941" y="27243"/>
                      <a:pt x="31001" y="27220"/>
                      <a:pt x="31047" y="27176"/>
                    </a:cubicBezTo>
                    <a:cubicBezTo>
                      <a:pt x="31143" y="27085"/>
                      <a:pt x="31147" y="26933"/>
                      <a:pt x="31055" y="26837"/>
                    </a:cubicBezTo>
                    <a:cubicBezTo>
                      <a:pt x="30794" y="26564"/>
                      <a:pt x="30488" y="26334"/>
                      <a:pt x="30147" y="26155"/>
                    </a:cubicBezTo>
                    <a:cubicBezTo>
                      <a:pt x="29635" y="25888"/>
                      <a:pt x="29067" y="25752"/>
                      <a:pt x="28468" y="25752"/>
                    </a:cubicBezTo>
                    <a:close/>
                    <a:moveTo>
                      <a:pt x="2945" y="25263"/>
                    </a:moveTo>
                    <a:cubicBezTo>
                      <a:pt x="2866" y="25263"/>
                      <a:pt x="2788" y="25303"/>
                      <a:pt x="2743" y="25376"/>
                    </a:cubicBezTo>
                    <a:cubicBezTo>
                      <a:pt x="2210" y="26233"/>
                      <a:pt x="1747" y="27106"/>
                      <a:pt x="1367" y="27968"/>
                    </a:cubicBezTo>
                    <a:cubicBezTo>
                      <a:pt x="1314" y="28090"/>
                      <a:pt x="1368" y="28231"/>
                      <a:pt x="1490" y="28284"/>
                    </a:cubicBezTo>
                    <a:cubicBezTo>
                      <a:pt x="1521" y="28298"/>
                      <a:pt x="1554" y="28304"/>
                      <a:pt x="1586" y="28304"/>
                    </a:cubicBezTo>
                    <a:cubicBezTo>
                      <a:pt x="1679" y="28304"/>
                      <a:pt x="1767" y="28250"/>
                      <a:pt x="1806" y="28160"/>
                    </a:cubicBezTo>
                    <a:cubicBezTo>
                      <a:pt x="2176" y="27318"/>
                      <a:pt x="2630" y="26467"/>
                      <a:pt x="3150" y="25629"/>
                    </a:cubicBezTo>
                    <a:cubicBezTo>
                      <a:pt x="3219" y="25516"/>
                      <a:pt x="3185" y="25369"/>
                      <a:pt x="3072" y="25299"/>
                    </a:cubicBezTo>
                    <a:cubicBezTo>
                      <a:pt x="3033" y="25275"/>
                      <a:pt x="2989" y="25263"/>
                      <a:pt x="2945" y="25263"/>
                    </a:cubicBezTo>
                    <a:close/>
                    <a:moveTo>
                      <a:pt x="87656" y="25887"/>
                    </a:moveTo>
                    <a:cubicBezTo>
                      <a:pt x="87567" y="25887"/>
                      <a:pt x="87481" y="25935"/>
                      <a:pt x="87440" y="26020"/>
                    </a:cubicBezTo>
                    <a:cubicBezTo>
                      <a:pt x="87030" y="26859"/>
                      <a:pt x="86569" y="27711"/>
                      <a:pt x="86068" y="28555"/>
                    </a:cubicBezTo>
                    <a:cubicBezTo>
                      <a:pt x="86001" y="28670"/>
                      <a:pt x="86039" y="28817"/>
                      <a:pt x="86153" y="28885"/>
                    </a:cubicBezTo>
                    <a:cubicBezTo>
                      <a:pt x="86192" y="28907"/>
                      <a:pt x="86233" y="28919"/>
                      <a:pt x="86276" y="28919"/>
                    </a:cubicBezTo>
                    <a:cubicBezTo>
                      <a:pt x="86356" y="28919"/>
                      <a:pt x="86436" y="28876"/>
                      <a:pt x="86480" y="28799"/>
                    </a:cubicBezTo>
                    <a:cubicBezTo>
                      <a:pt x="86985" y="27944"/>
                      <a:pt x="87453" y="27080"/>
                      <a:pt x="87870" y="26230"/>
                    </a:cubicBezTo>
                    <a:cubicBezTo>
                      <a:pt x="87928" y="26112"/>
                      <a:pt x="87879" y="25968"/>
                      <a:pt x="87761" y="25910"/>
                    </a:cubicBezTo>
                    <a:cubicBezTo>
                      <a:pt x="87727" y="25894"/>
                      <a:pt x="87691" y="25887"/>
                      <a:pt x="87656" y="25887"/>
                    </a:cubicBezTo>
                    <a:close/>
                    <a:moveTo>
                      <a:pt x="67837" y="25550"/>
                    </a:moveTo>
                    <a:cubicBezTo>
                      <a:pt x="67708" y="25560"/>
                      <a:pt x="67595" y="25652"/>
                      <a:pt x="67593" y="25785"/>
                    </a:cubicBezTo>
                    <a:cubicBezTo>
                      <a:pt x="67588" y="26011"/>
                      <a:pt x="67585" y="26237"/>
                      <a:pt x="67585" y="26463"/>
                    </a:cubicBezTo>
                    <a:cubicBezTo>
                      <a:pt x="67585" y="27192"/>
                      <a:pt x="67611" y="27947"/>
                      <a:pt x="67662" y="28706"/>
                    </a:cubicBezTo>
                    <a:cubicBezTo>
                      <a:pt x="67670" y="28834"/>
                      <a:pt x="67775" y="28931"/>
                      <a:pt x="67900" y="28931"/>
                    </a:cubicBezTo>
                    <a:cubicBezTo>
                      <a:pt x="67906" y="28931"/>
                      <a:pt x="67911" y="28931"/>
                      <a:pt x="67917" y="28930"/>
                    </a:cubicBezTo>
                    <a:cubicBezTo>
                      <a:pt x="68048" y="28920"/>
                      <a:pt x="68148" y="28807"/>
                      <a:pt x="68141" y="28674"/>
                    </a:cubicBezTo>
                    <a:cubicBezTo>
                      <a:pt x="68090" y="27926"/>
                      <a:pt x="68064" y="27181"/>
                      <a:pt x="68064" y="26463"/>
                    </a:cubicBezTo>
                    <a:cubicBezTo>
                      <a:pt x="68064" y="26239"/>
                      <a:pt x="68067" y="26018"/>
                      <a:pt x="68071" y="25794"/>
                    </a:cubicBezTo>
                    <a:cubicBezTo>
                      <a:pt x="68074" y="25663"/>
                      <a:pt x="67969" y="25552"/>
                      <a:pt x="67837" y="25550"/>
                    </a:cubicBezTo>
                    <a:close/>
                    <a:moveTo>
                      <a:pt x="25555" y="26725"/>
                    </a:moveTo>
                    <a:cubicBezTo>
                      <a:pt x="25511" y="26725"/>
                      <a:pt x="25465" y="26738"/>
                      <a:pt x="25425" y="26764"/>
                    </a:cubicBezTo>
                    <a:cubicBezTo>
                      <a:pt x="24939" y="27079"/>
                      <a:pt x="24483" y="27452"/>
                      <a:pt x="24070" y="27871"/>
                    </a:cubicBezTo>
                    <a:cubicBezTo>
                      <a:pt x="23783" y="28160"/>
                      <a:pt x="23511" y="28469"/>
                      <a:pt x="23257" y="28791"/>
                    </a:cubicBezTo>
                    <a:cubicBezTo>
                      <a:pt x="23176" y="28894"/>
                      <a:pt x="23193" y="29045"/>
                      <a:pt x="23296" y="29126"/>
                    </a:cubicBezTo>
                    <a:cubicBezTo>
                      <a:pt x="23340" y="29161"/>
                      <a:pt x="23392" y="29177"/>
                      <a:pt x="23444" y="29177"/>
                    </a:cubicBezTo>
                    <a:cubicBezTo>
                      <a:pt x="23515" y="29177"/>
                      <a:pt x="23585" y="29147"/>
                      <a:pt x="23634" y="29089"/>
                    </a:cubicBezTo>
                    <a:cubicBezTo>
                      <a:pt x="23877" y="28781"/>
                      <a:pt x="24139" y="28485"/>
                      <a:pt x="24411" y="28208"/>
                    </a:cubicBezTo>
                    <a:cubicBezTo>
                      <a:pt x="24802" y="27813"/>
                      <a:pt x="25230" y="27463"/>
                      <a:pt x="25686" y="27166"/>
                    </a:cubicBezTo>
                    <a:cubicBezTo>
                      <a:pt x="25798" y="27094"/>
                      <a:pt x="25828" y="26946"/>
                      <a:pt x="25757" y="26834"/>
                    </a:cubicBezTo>
                    <a:cubicBezTo>
                      <a:pt x="25711" y="26764"/>
                      <a:pt x="25634" y="26725"/>
                      <a:pt x="25555" y="26725"/>
                    </a:cubicBezTo>
                    <a:close/>
                    <a:moveTo>
                      <a:pt x="31937" y="29402"/>
                    </a:moveTo>
                    <a:cubicBezTo>
                      <a:pt x="31936" y="29402"/>
                      <a:pt x="31934" y="29402"/>
                      <a:pt x="31933" y="29402"/>
                    </a:cubicBezTo>
                    <a:cubicBezTo>
                      <a:pt x="31799" y="29413"/>
                      <a:pt x="31702" y="29528"/>
                      <a:pt x="31714" y="29660"/>
                    </a:cubicBezTo>
                    <a:cubicBezTo>
                      <a:pt x="31727" y="29834"/>
                      <a:pt x="31735" y="30009"/>
                      <a:pt x="31735" y="30186"/>
                    </a:cubicBezTo>
                    <a:cubicBezTo>
                      <a:pt x="31735" y="30920"/>
                      <a:pt x="31611" y="31698"/>
                      <a:pt x="31376" y="32432"/>
                    </a:cubicBezTo>
                    <a:cubicBezTo>
                      <a:pt x="31335" y="32558"/>
                      <a:pt x="31405" y="32692"/>
                      <a:pt x="31532" y="32733"/>
                    </a:cubicBezTo>
                    <a:cubicBezTo>
                      <a:pt x="31557" y="32741"/>
                      <a:pt x="31580" y="32744"/>
                      <a:pt x="31605" y="32744"/>
                    </a:cubicBezTo>
                    <a:cubicBezTo>
                      <a:pt x="31707" y="32744"/>
                      <a:pt x="31800" y="32680"/>
                      <a:pt x="31833" y="32577"/>
                    </a:cubicBezTo>
                    <a:cubicBezTo>
                      <a:pt x="32083" y="31796"/>
                      <a:pt x="32215" y="30969"/>
                      <a:pt x="32215" y="30186"/>
                    </a:cubicBezTo>
                    <a:cubicBezTo>
                      <a:pt x="32215" y="29997"/>
                      <a:pt x="32206" y="29807"/>
                      <a:pt x="32190" y="29621"/>
                    </a:cubicBezTo>
                    <a:cubicBezTo>
                      <a:pt x="32181" y="29490"/>
                      <a:pt x="32066" y="29402"/>
                      <a:pt x="31937" y="29402"/>
                    </a:cubicBezTo>
                    <a:close/>
                    <a:moveTo>
                      <a:pt x="84705" y="30882"/>
                    </a:moveTo>
                    <a:cubicBezTo>
                      <a:pt x="84630" y="30882"/>
                      <a:pt x="84555" y="30918"/>
                      <a:pt x="84510" y="30986"/>
                    </a:cubicBezTo>
                    <a:cubicBezTo>
                      <a:pt x="83978" y="31756"/>
                      <a:pt x="83402" y="32539"/>
                      <a:pt x="82795" y="33311"/>
                    </a:cubicBezTo>
                    <a:cubicBezTo>
                      <a:pt x="82714" y="33414"/>
                      <a:pt x="82732" y="33565"/>
                      <a:pt x="82837" y="33647"/>
                    </a:cubicBezTo>
                    <a:cubicBezTo>
                      <a:pt x="82880" y="33680"/>
                      <a:pt x="82933" y="33697"/>
                      <a:pt x="82985" y="33697"/>
                    </a:cubicBezTo>
                    <a:cubicBezTo>
                      <a:pt x="83057" y="33697"/>
                      <a:pt x="83126" y="33667"/>
                      <a:pt x="83173" y="33607"/>
                    </a:cubicBezTo>
                    <a:cubicBezTo>
                      <a:pt x="83783" y="32827"/>
                      <a:pt x="84367" y="32036"/>
                      <a:pt x="84904" y="31258"/>
                    </a:cubicBezTo>
                    <a:cubicBezTo>
                      <a:pt x="84979" y="31150"/>
                      <a:pt x="84951" y="31000"/>
                      <a:pt x="84843" y="30925"/>
                    </a:cubicBezTo>
                    <a:cubicBezTo>
                      <a:pt x="84801" y="30896"/>
                      <a:pt x="84753" y="30882"/>
                      <a:pt x="84705" y="30882"/>
                    </a:cubicBezTo>
                    <a:close/>
                    <a:moveTo>
                      <a:pt x="638" y="30566"/>
                    </a:moveTo>
                    <a:cubicBezTo>
                      <a:pt x="530" y="30566"/>
                      <a:pt x="432" y="30639"/>
                      <a:pt x="406" y="30748"/>
                    </a:cubicBezTo>
                    <a:cubicBezTo>
                      <a:pt x="171" y="31689"/>
                      <a:pt x="38" y="32671"/>
                      <a:pt x="5" y="33668"/>
                    </a:cubicBezTo>
                    <a:cubicBezTo>
                      <a:pt x="1" y="33799"/>
                      <a:pt x="104" y="33911"/>
                      <a:pt x="237" y="33915"/>
                    </a:cubicBezTo>
                    <a:lnTo>
                      <a:pt x="245" y="33915"/>
                    </a:lnTo>
                    <a:cubicBezTo>
                      <a:pt x="374" y="33915"/>
                      <a:pt x="481" y="33814"/>
                      <a:pt x="484" y="33684"/>
                    </a:cubicBezTo>
                    <a:cubicBezTo>
                      <a:pt x="515" y="32721"/>
                      <a:pt x="646" y="31772"/>
                      <a:pt x="871" y="30863"/>
                    </a:cubicBezTo>
                    <a:cubicBezTo>
                      <a:pt x="903" y="30734"/>
                      <a:pt x="825" y="30605"/>
                      <a:pt x="696" y="30573"/>
                    </a:cubicBezTo>
                    <a:cubicBezTo>
                      <a:pt x="677" y="30568"/>
                      <a:pt x="657" y="30566"/>
                      <a:pt x="638" y="30566"/>
                    </a:cubicBezTo>
                    <a:close/>
                    <a:moveTo>
                      <a:pt x="21951" y="31179"/>
                    </a:moveTo>
                    <a:cubicBezTo>
                      <a:pt x="21859" y="31179"/>
                      <a:pt x="21772" y="31231"/>
                      <a:pt x="21732" y="31320"/>
                    </a:cubicBezTo>
                    <a:cubicBezTo>
                      <a:pt x="21333" y="32216"/>
                      <a:pt x="21039" y="33163"/>
                      <a:pt x="20856" y="34139"/>
                    </a:cubicBezTo>
                    <a:cubicBezTo>
                      <a:pt x="20830" y="34269"/>
                      <a:pt x="20917" y="34395"/>
                      <a:pt x="21047" y="34419"/>
                    </a:cubicBezTo>
                    <a:cubicBezTo>
                      <a:pt x="21062" y="34421"/>
                      <a:pt x="21078" y="34423"/>
                      <a:pt x="21092" y="34423"/>
                    </a:cubicBezTo>
                    <a:cubicBezTo>
                      <a:pt x="21205" y="34423"/>
                      <a:pt x="21304" y="34342"/>
                      <a:pt x="21326" y="34227"/>
                    </a:cubicBezTo>
                    <a:cubicBezTo>
                      <a:pt x="21502" y="33290"/>
                      <a:pt x="21787" y="32376"/>
                      <a:pt x="22171" y="31515"/>
                    </a:cubicBezTo>
                    <a:cubicBezTo>
                      <a:pt x="22224" y="31395"/>
                      <a:pt x="22171" y="31253"/>
                      <a:pt x="22049" y="31200"/>
                    </a:cubicBezTo>
                    <a:cubicBezTo>
                      <a:pt x="22017" y="31185"/>
                      <a:pt x="21984" y="31179"/>
                      <a:pt x="21951" y="31179"/>
                    </a:cubicBezTo>
                    <a:close/>
                    <a:moveTo>
                      <a:pt x="68207" y="31338"/>
                    </a:moveTo>
                    <a:cubicBezTo>
                      <a:pt x="68196" y="31338"/>
                      <a:pt x="68184" y="31339"/>
                      <a:pt x="68172" y="31341"/>
                    </a:cubicBezTo>
                    <a:cubicBezTo>
                      <a:pt x="68041" y="31359"/>
                      <a:pt x="67951" y="31480"/>
                      <a:pt x="67969" y="31612"/>
                    </a:cubicBezTo>
                    <a:cubicBezTo>
                      <a:pt x="68106" y="32567"/>
                      <a:pt x="68279" y="33533"/>
                      <a:pt x="68482" y="34483"/>
                    </a:cubicBezTo>
                    <a:cubicBezTo>
                      <a:pt x="68505" y="34595"/>
                      <a:pt x="68606" y="34673"/>
                      <a:pt x="68716" y="34673"/>
                    </a:cubicBezTo>
                    <a:cubicBezTo>
                      <a:pt x="68733" y="34673"/>
                      <a:pt x="68748" y="34672"/>
                      <a:pt x="68765" y="34670"/>
                    </a:cubicBezTo>
                    <a:cubicBezTo>
                      <a:pt x="68895" y="34641"/>
                      <a:pt x="68978" y="34515"/>
                      <a:pt x="68950" y="34385"/>
                    </a:cubicBezTo>
                    <a:cubicBezTo>
                      <a:pt x="68749" y="33444"/>
                      <a:pt x="68579" y="32489"/>
                      <a:pt x="68443" y="31544"/>
                    </a:cubicBezTo>
                    <a:cubicBezTo>
                      <a:pt x="68427" y="31424"/>
                      <a:pt x="68324" y="31338"/>
                      <a:pt x="68207" y="31338"/>
                    </a:cubicBezTo>
                    <a:close/>
                    <a:moveTo>
                      <a:pt x="30323" y="34859"/>
                    </a:moveTo>
                    <a:cubicBezTo>
                      <a:pt x="30245" y="34859"/>
                      <a:pt x="30168" y="34897"/>
                      <a:pt x="30122" y="34968"/>
                    </a:cubicBezTo>
                    <a:cubicBezTo>
                      <a:pt x="29624" y="35737"/>
                      <a:pt x="29024" y="36485"/>
                      <a:pt x="28338" y="37192"/>
                    </a:cubicBezTo>
                    <a:cubicBezTo>
                      <a:pt x="28247" y="37287"/>
                      <a:pt x="28249" y="37440"/>
                      <a:pt x="28344" y="37531"/>
                    </a:cubicBezTo>
                    <a:cubicBezTo>
                      <a:pt x="28390" y="37576"/>
                      <a:pt x="28450" y="37599"/>
                      <a:pt x="28511" y="37599"/>
                    </a:cubicBezTo>
                    <a:cubicBezTo>
                      <a:pt x="28573" y="37599"/>
                      <a:pt x="28635" y="37575"/>
                      <a:pt x="28683" y="37525"/>
                    </a:cubicBezTo>
                    <a:cubicBezTo>
                      <a:pt x="29390" y="36796"/>
                      <a:pt x="30010" y="36022"/>
                      <a:pt x="30524" y="35229"/>
                    </a:cubicBezTo>
                    <a:cubicBezTo>
                      <a:pt x="30597" y="35118"/>
                      <a:pt x="30566" y="34969"/>
                      <a:pt x="30454" y="34898"/>
                    </a:cubicBezTo>
                    <a:cubicBezTo>
                      <a:pt x="30414" y="34872"/>
                      <a:pt x="30368" y="34859"/>
                      <a:pt x="30323" y="34859"/>
                    </a:cubicBezTo>
                    <a:close/>
                    <a:moveTo>
                      <a:pt x="81135" y="35454"/>
                    </a:moveTo>
                    <a:cubicBezTo>
                      <a:pt x="81068" y="35454"/>
                      <a:pt x="81002" y="35481"/>
                      <a:pt x="80954" y="35535"/>
                    </a:cubicBezTo>
                    <a:cubicBezTo>
                      <a:pt x="80320" y="36261"/>
                      <a:pt x="79662" y="36977"/>
                      <a:pt x="78998" y="37664"/>
                    </a:cubicBezTo>
                    <a:cubicBezTo>
                      <a:pt x="78905" y="37758"/>
                      <a:pt x="78909" y="37910"/>
                      <a:pt x="79004" y="38003"/>
                    </a:cubicBezTo>
                    <a:cubicBezTo>
                      <a:pt x="79050" y="38047"/>
                      <a:pt x="79109" y="38071"/>
                      <a:pt x="79170" y="38071"/>
                    </a:cubicBezTo>
                    <a:cubicBezTo>
                      <a:pt x="79233" y="38071"/>
                      <a:pt x="79295" y="38046"/>
                      <a:pt x="79340" y="37996"/>
                    </a:cubicBezTo>
                    <a:cubicBezTo>
                      <a:pt x="80011" y="37305"/>
                      <a:pt x="80676" y="36583"/>
                      <a:pt x="81314" y="35851"/>
                    </a:cubicBezTo>
                    <a:cubicBezTo>
                      <a:pt x="81401" y="35751"/>
                      <a:pt x="81392" y="35600"/>
                      <a:pt x="81291" y="35512"/>
                    </a:cubicBezTo>
                    <a:cubicBezTo>
                      <a:pt x="81246" y="35473"/>
                      <a:pt x="81190" y="35454"/>
                      <a:pt x="81135" y="35454"/>
                    </a:cubicBezTo>
                    <a:close/>
                    <a:moveTo>
                      <a:pt x="455" y="36324"/>
                    </a:moveTo>
                    <a:cubicBezTo>
                      <a:pt x="439" y="36324"/>
                      <a:pt x="424" y="36325"/>
                      <a:pt x="409" y="36328"/>
                    </a:cubicBezTo>
                    <a:cubicBezTo>
                      <a:pt x="278" y="36352"/>
                      <a:pt x="192" y="36475"/>
                      <a:pt x="214" y="36606"/>
                    </a:cubicBezTo>
                    <a:cubicBezTo>
                      <a:pt x="388" y="37600"/>
                      <a:pt x="667" y="38552"/>
                      <a:pt x="1041" y="39439"/>
                    </a:cubicBezTo>
                    <a:cubicBezTo>
                      <a:pt x="1079" y="39531"/>
                      <a:pt x="1168" y="39586"/>
                      <a:pt x="1261" y="39586"/>
                    </a:cubicBezTo>
                    <a:cubicBezTo>
                      <a:pt x="1294" y="39586"/>
                      <a:pt x="1325" y="39581"/>
                      <a:pt x="1357" y="39568"/>
                    </a:cubicBezTo>
                    <a:cubicBezTo>
                      <a:pt x="1479" y="39516"/>
                      <a:pt x="1535" y="39375"/>
                      <a:pt x="1485" y="39253"/>
                    </a:cubicBezTo>
                    <a:cubicBezTo>
                      <a:pt x="1124" y="38399"/>
                      <a:pt x="857" y="37480"/>
                      <a:pt x="687" y="36524"/>
                    </a:cubicBezTo>
                    <a:cubicBezTo>
                      <a:pt x="666" y="36408"/>
                      <a:pt x="566" y="36324"/>
                      <a:pt x="455" y="36324"/>
                    </a:cubicBezTo>
                    <a:close/>
                    <a:moveTo>
                      <a:pt x="20899" y="36832"/>
                    </a:moveTo>
                    <a:cubicBezTo>
                      <a:pt x="20892" y="36832"/>
                      <a:pt x="20885" y="36833"/>
                      <a:pt x="20879" y="36833"/>
                    </a:cubicBezTo>
                    <a:cubicBezTo>
                      <a:pt x="20748" y="36841"/>
                      <a:pt x="20646" y="36953"/>
                      <a:pt x="20652" y="37085"/>
                    </a:cubicBezTo>
                    <a:cubicBezTo>
                      <a:pt x="20700" y="38084"/>
                      <a:pt x="20870" y="39063"/>
                      <a:pt x="21155" y="39997"/>
                    </a:cubicBezTo>
                    <a:cubicBezTo>
                      <a:pt x="21186" y="40100"/>
                      <a:pt x="21281" y="40167"/>
                      <a:pt x="21384" y="40167"/>
                    </a:cubicBezTo>
                    <a:cubicBezTo>
                      <a:pt x="21408" y="40167"/>
                      <a:pt x="21431" y="40163"/>
                      <a:pt x="21454" y="40155"/>
                    </a:cubicBezTo>
                    <a:cubicBezTo>
                      <a:pt x="21580" y="40117"/>
                      <a:pt x="21652" y="39983"/>
                      <a:pt x="21613" y="39856"/>
                    </a:cubicBezTo>
                    <a:cubicBezTo>
                      <a:pt x="21338" y="38961"/>
                      <a:pt x="21177" y="38021"/>
                      <a:pt x="21129" y="37061"/>
                    </a:cubicBezTo>
                    <a:cubicBezTo>
                      <a:pt x="21123" y="36935"/>
                      <a:pt x="21017" y="36832"/>
                      <a:pt x="20899" y="36832"/>
                    </a:cubicBezTo>
                    <a:close/>
                    <a:moveTo>
                      <a:pt x="69413" y="37010"/>
                    </a:moveTo>
                    <a:cubicBezTo>
                      <a:pt x="69392" y="37010"/>
                      <a:pt x="69370" y="37013"/>
                      <a:pt x="69349" y="37018"/>
                    </a:cubicBezTo>
                    <a:cubicBezTo>
                      <a:pt x="69221" y="37056"/>
                      <a:pt x="69147" y="37188"/>
                      <a:pt x="69183" y="37315"/>
                    </a:cubicBezTo>
                    <a:cubicBezTo>
                      <a:pt x="69446" y="38247"/>
                      <a:pt x="69744" y="39183"/>
                      <a:pt x="70068" y="40096"/>
                    </a:cubicBezTo>
                    <a:cubicBezTo>
                      <a:pt x="70103" y="40195"/>
                      <a:pt x="70196" y="40256"/>
                      <a:pt x="70294" y="40256"/>
                    </a:cubicBezTo>
                    <a:cubicBezTo>
                      <a:pt x="70321" y="40256"/>
                      <a:pt x="70348" y="40251"/>
                      <a:pt x="70376" y="40241"/>
                    </a:cubicBezTo>
                    <a:cubicBezTo>
                      <a:pt x="70501" y="40196"/>
                      <a:pt x="70565" y="40059"/>
                      <a:pt x="70521" y="39935"/>
                    </a:cubicBezTo>
                    <a:cubicBezTo>
                      <a:pt x="70199" y="39031"/>
                      <a:pt x="69906" y="38104"/>
                      <a:pt x="69645" y="37184"/>
                    </a:cubicBezTo>
                    <a:cubicBezTo>
                      <a:pt x="69615" y="37078"/>
                      <a:pt x="69517" y="37010"/>
                      <a:pt x="69413" y="37010"/>
                    </a:cubicBezTo>
                    <a:close/>
                    <a:moveTo>
                      <a:pt x="26334" y="39037"/>
                    </a:moveTo>
                    <a:cubicBezTo>
                      <a:pt x="26284" y="39037"/>
                      <a:pt x="26232" y="39054"/>
                      <a:pt x="26188" y="39087"/>
                    </a:cubicBezTo>
                    <a:cubicBezTo>
                      <a:pt x="25469" y="39635"/>
                      <a:pt x="24667" y="40173"/>
                      <a:pt x="23803" y="40692"/>
                    </a:cubicBezTo>
                    <a:cubicBezTo>
                      <a:pt x="23690" y="40759"/>
                      <a:pt x="23653" y="40907"/>
                      <a:pt x="23721" y="41020"/>
                    </a:cubicBezTo>
                    <a:cubicBezTo>
                      <a:pt x="23766" y="41095"/>
                      <a:pt x="23845" y="41138"/>
                      <a:pt x="23928" y="41138"/>
                    </a:cubicBezTo>
                    <a:cubicBezTo>
                      <a:pt x="23968" y="41138"/>
                      <a:pt x="24011" y="41126"/>
                      <a:pt x="24051" y="41104"/>
                    </a:cubicBezTo>
                    <a:cubicBezTo>
                      <a:pt x="24929" y="40575"/>
                      <a:pt x="25747" y="40027"/>
                      <a:pt x="26480" y="39468"/>
                    </a:cubicBezTo>
                    <a:cubicBezTo>
                      <a:pt x="26584" y="39388"/>
                      <a:pt x="26605" y="39237"/>
                      <a:pt x="26525" y="39132"/>
                    </a:cubicBezTo>
                    <a:cubicBezTo>
                      <a:pt x="26478" y="39070"/>
                      <a:pt x="26407" y="39037"/>
                      <a:pt x="26334" y="39037"/>
                    </a:cubicBezTo>
                    <a:close/>
                    <a:moveTo>
                      <a:pt x="77097" y="39623"/>
                    </a:moveTo>
                    <a:cubicBezTo>
                      <a:pt x="77038" y="39623"/>
                      <a:pt x="76980" y="39644"/>
                      <a:pt x="76934" y="39687"/>
                    </a:cubicBezTo>
                    <a:cubicBezTo>
                      <a:pt x="76229" y="40342"/>
                      <a:pt x="75500" y="40984"/>
                      <a:pt x="74766" y="41596"/>
                    </a:cubicBezTo>
                    <a:cubicBezTo>
                      <a:pt x="74664" y="41681"/>
                      <a:pt x="74650" y="41832"/>
                      <a:pt x="74735" y="41934"/>
                    </a:cubicBezTo>
                    <a:cubicBezTo>
                      <a:pt x="74783" y="41990"/>
                      <a:pt x="74850" y="42020"/>
                      <a:pt x="74919" y="42020"/>
                    </a:cubicBezTo>
                    <a:cubicBezTo>
                      <a:pt x="74973" y="42020"/>
                      <a:pt x="75026" y="42002"/>
                      <a:pt x="75072" y="41964"/>
                    </a:cubicBezTo>
                    <a:cubicBezTo>
                      <a:pt x="75814" y="41348"/>
                      <a:pt x="76550" y="40699"/>
                      <a:pt x="77260" y="40038"/>
                    </a:cubicBezTo>
                    <a:cubicBezTo>
                      <a:pt x="77357" y="39948"/>
                      <a:pt x="77363" y="39796"/>
                      <a:pt x="77272" y="39699"/>
                    </a:cubicBezTo>
                    <a:cubicBezTo>
                      <a:pt x="77225" y="39648"/>
                      <a:pt x="77161" y="39623"/>
                      <a:pt x="77097" y="39623"/>
                    </a:cubicBezTo>
                    <a:close/>
                    <a:moveTo>
                      <a:pt x="21377" y="42045"/>
                    </a:moveTo>
                    <a:cubicBezTo>
                      <a:pt x="21341" y="42045"/>
                      <a:pt x="21305" y="42053"/>
                      <a:pt x="21271" y="42069"/>
                    </a:cubicBezTo>
                    <a:cubicBezTo>
                      <a:pt x="20770" y="42318"/>
                      <a:pt x="20235" y="42571"/>
                      <a:pt x="19677" y="42823"/>
                    </a:cubicBezTo>
                    <a:cubicBezTo>
                      <a:pt x="19339" y="42977"/>
                      <a:pt x="18994" y="43127"/>
                      <a:pt x="18645" y="43273"/>
                    </a:cubicBezTo>
                    <a:cubicBezTo>
                      <a:pt x="18523" y="43324"/>
                      <a:pt x="18467" y="43464"/>
                      <a:pt x="18518" y="43587"/>
                    </a:cubicBezTo>
                    <a:cubicBezTo>
                      <a:pt x="18557" y="43679"/>
                      <a:pt x="18645" y="43734"/>
                      <a:pt x="18739" y="43734"/>
                    </a:cubicBezTo>
                    <a:cubicBezTo>
                      <a:pt x="18769" y="43734"/>
                      <a:pt x="18801" y="43728"/>
                      <a:pt x="18832" y="43717"/>
                    </a:cubicBezTo>
                    <a:cubicBezTo>
                      <a:pt x="19184" y="43568"/>
                      <a:pt x="19532" y="43415"/>
                      <a:pt x="19875" y="43261"/>
                    </a:cubicBezTo>
                    <a:cubicBezTo>
                      <a:pt x="20438" y="43007"/>
                      <a:pt x="20979" y="42749"/>
                      <a:pt x="21484" y="42500"/>
                    </a:cubicBezTo>
                    <a:cubicBezTo>
                      <a:pt x="21603" y="42441"/>
                      <a:pt x="21652" y="42297"/>
                      <a:pt x="21592" y="42178"/>
                    </a:cubicBezTo>
                    <a:cubicBezTo>
                      <a:pt x="21551" y="42093"/>
                      <a:pt x="21466" y="42045"/>
                      <a:pt x="21377" y="42045"/>
                    </a:cubicBezTo>
                    <a:close/>
                    <a:moveTo>
                      <a:pt x="2719" y="41609"/>
                    </a:moveTo>
                    <a:cubicBezTo>
                      <a:pt x="2667" y="41609"/>
                      <a:pt x="2615" y="41625"/>
                      <a:pt x="2571" y="41659"/>
                    </a:cubicBezTo>
                    <a:cubicBezTo>
                      <a:pt x="2467" y="41741"/>
                      <a:pt x="2449" y="41891"/>
                      <a:pt x="2530" y="41996"/>
                    </a:cubicBezTo>
                    <a:cubicBezTo>
                      <a:pt x="3157" y="42794"/>
                      <a:pt x="3884" y="43478"/>
                      <a:pt x="4693" y="44024"/>
                    </a:cubicBezTo>
                    <a:cubicBezTo>
                      <a:pt x="4733" y="44052"/>
                      <a:pt x="4781" y="44065"/>
                      <a:pt x="4827" y="44065"/>
                    </a:cubicBezTo>
                    <a:cubicBezTo>
                      <a:pt x="4905" y="44065"/>
                      <a:pt x="4980" y="44029"/>
                      <a:pt x="5026" y="43961"/>
                    </a:cubicBezTo>
                    <a:cubicBezTo>
                      <a:pt x="5099" y="43850"/>
                      <a:pt x="5071" y="43701"/>
                      <a:pt x="4961" y="43628"/>
                    </a:cubicBezTo>
                    <a:cubicBezTo>
                      <a:pt x="4194" y="43109"/>
                      <a:pt x="3503" y="42461"/>
                      <a:pt x="2907" y="41701"/>
                    </a:cubicBezTo>
                    <a:cubicBezTo>
                      <a:pt x="2861" y="41640"/>
                      <a:pt x="2791" y="41609"/>
                      <a:pt x="2719" y="41609"/>
                    </a:cubicBezTo>
                    <a:close/>
                    <a:moveTo>
                      <a:pt x="22579" y="42323"/>
                    </a:moveTo>
                    <a:cubicBezTo>
                      <a:pt x="22536" y="42323"/>
                      <a:pt x="22493" y="42335"/>
                      <a:pt x="22454" y="42358"/>
                    </a:cubicBezTo>
                    <a:cubicBezTo>
                      <a:pt x="22341" y="42427"/>
                      <a:pt x="22304" y="42574"/>
                      <a:pt x="22374" y="42687"/>
                    </a:cubicBezTo>
                    <a:cubicBezTo>
                      <a:pt x="22867" y="43500"/>
                      <a:pt x="23470" y="44286"/>
                      <a:pt x="24167" y="45025"/>
                    </a:cubicBezTo>
                    <a:cubicBezTo>
                      <a:pt x="24216" y="45074"/>
                      <a:pt x="24279" y="45100"/>
                      <a:pt x="24342" y="45100"/>
                    </a:cubicBezTo>
                    <a:cubicBezTo>
                      <a:pt x="24402" y="45100"/>
                      <a:pt x="24461" y="45079"/>
                      <a:pt x="24506" y="45035"/>
                    </a:cubicBezTo>
                    <a:cubicBezTo>
                      <a:pt x="24602" y="44943"/>
                      <a:pt x="24606" y="44792"/>
                      <a:pt x="24516" y="44696"/>
                    </a:cubicBezTo>
                    <a:cubicBezTo>
                      <a:pt x="23843" y="43981"/>
                      <a:pt x="23260" y="43222"/>
                      <a:pt x="22783" y="42439"/>
                    </a:cubicBezTo>
                    <a:cubicBezTo>
                      <a:pt x="22738" y="42364"/>
                      <a:pt x="22660" y="42323"/>
                      <a:pt x="22579" y="42323"/>
                    </a:cubicBezTo>
                    <a:close/>
                    <a:moveTo>
                      <a:pt x="16017" y="44263"/>
                    </a:moveTo>
                    <a:cubicBezTo>
                      <a:pt x="15993" y="44263"/>
                      <a:pt x="15969" y="44266"/>
                      <a:pt x="15945" y="44274"/>
                    </a:cubicBezTo>
                    <a:cubicBezTo>
                      <a:pt x="14979" y="44581"/>
                      <a:pt x="14043" y="44814"/>
                      <a:pt x="13162" y="44970"/>
                    </a:cubicBezTo>
                    <a:cubicBezTo>
                      <a:pt x="13031" y="44994"/>
                      <a:pt x="12945" y="45117"/>
                      <a:pt x="12968" y="45248"/>
                    </a:cubicBezTo>
                    <a:cubicBezTo>
                      <a:pt x="12987" y="45363"/>
                      <a:pt x="13088" y="45446"/>
                      <a:pt x="13202" y="45446"/>
                    </a:cubicBezTo>
                    <a:cubicBezTo>
                      <a:pt x="13217" y="45446"/>
                      <a:pt x="13231" y="45446"/>
                      <a:pt x="13244" y="45440"/>
                    </a:cubicBezTo>
                    <a:cubicBezTo>
                      <a:pt x="14145" y="45282"/>
                      <a:pt x="15103" y="45044"/>
                      <a:pt x="16090" y="44730"/>
                    </a:cubicBezTo>
                    <a:cubicBezTo>
                      <a:pt x="16216" y="44690"/>
                      <a:pt x="16285" y="44556"/>
                      <a:pt x="16246" y="44429"/>
                    </a:cubicBezTo>
                    <a:cubicBezTo>
                      <a:pt x="16214" y="44328"/>
                      <a:pt x="16118" y="44263"/>
                      <a:pt x="16017" y="44263"/>
                    </a:cubicBezTo>
                    <a:close/>
                    <a:moveTo>
                      <a:pt x="71350" y="42481"/>
                    </a:moveTo>
                    <a:cubicBezTo>
                      <a:pt x="71319" y="42481"/>
                      <a:pt x="71287" y="42488"/>
                      <a:pt x="71257" y="42501"/>
                    </a:cubicBezTo>
                    <a:cubicBezTo>
                      <a:pt x="71135" y="42553"/>
                      <a:pt x="71079" y="42694"/>
                      <a:pt x="71131" y="42816"/>
                    </a:cubicBezTo>
                    <a:cubicBezTo>
                      <a:pt x="71300" y="43211"/>
                      <a:pt x="71475" y="43606"/>
                      <a:pt x="71658" y="43999"/>
                    </a:cubicBezTo>
                    <a:cubicBezTo>
                      <a:pt x="71152" y="44357"/>
                      <a:pt x="70643" y="44708"/>
                      <a:pt x="70130" y="45045"/>
                    </a:cubicBezTo>
                    <a:cubicBezTo>
                      <a:pt x="70021" y="45117"/>
                      <a:pt x="69989" y="45265"/>
                      <a:pt x="70062" y="45377"/>
                    </a:cubicBezTo>
                    <a:cubicBezTo>
                      <a:pt x="70109" y="45446"/>
                      <a:pt x="70185" y="45484"/>
                      <a:pt x="70263" y="45484"/>
                    </a:cubicBezTo>
                    <a:cubicBezTo>
                      <a:pt x="70308" y="45484"/>
                      <a:pt x="70354" y="45472"/>
                      <a:pt x="70394" y="45445"/>
                    </a:cubicBezTo>
                    <a:cubicBezTo>
                      <a:pt x="70887" y="45119"/>
                      <a:pt x="71378" y="44782"/>
                      <a:pt x="71864" y="44437"/>
                    </a:cubicBezTo>
                    <a:cubicBezTo>
                      <a:pt x="72026" y="44779"/>
                      <a:pt x="72192" y="45121"/>
                      <a:pt x="72364" y="45457"/>
                    </a:cubicBezTo>
                    <a:cubicBezTo>
                      <a:pt x="72406" y="45541"/>
                      <a:pt x="72490" y="45588"/>
                      <a:pt x="72578" y="45588"/>
                    </a:cubicBezTo>
                    <a:cubicBezTo>
                      <a:pt x="72615" y="45588"/>
                      <a:pt x="72652" y="45580"/>
                      <a:pt x="72687" y="45565"/>
                    </a:cubicBezTo>
                    <a:cubicBezTo>
                      <a:pt x="72805" y="45506"/>
                      <a:pt x="72852" y="45362"/>
                      <a:pt x="72793" y="45244"/>
                    </a:cubicBezTo>
                    <a:cubicBezTo>
                      <a:pt x="72610" y="44885"/>
                      <a:pt x="72434" y="44522"/>
                      <a:pt x="72260" y="44156"/>
                    </a:cubicBezTo>
                    <a:cubicBezTo>
                      <a:pt x="72435" y="44030"/>
                      <a:pt x="72609" y="43901"/>
                      <a:pt x="72783" y="43772"/>
                    </a:cubicBezTo>
                    <a:cubicBezTo>
                      <a:pt x="72889" y="43693"/>
                      <a:pt x="72911" y="43543"/>
                      <a:pt x="72832" y="43437"/>
                    </a:cubicBezTo>
                    <a:cubicBezTo>
                      <a:pt x="72784" y="43374"/>
                      <a:pt x="72711" y="43340"/>
                      <a:pt x="72638" y="43340"/>
                    </a:cubicBezTo>
                    <a:cubicBezTo>
                      <a:pt x="72589" y="43340"/>
                      <a:pt x="72539" y="43355"/>
                      <a:pt x="72496" y="43387"/>
                    </a:cubicBezTo>
                    <a:cubicBezTo>
                      <a:pt x="72349" y="43498"/>
                      <a:pt x="72202" y="43605"/>
                      <a:pt x="72054" y="43714"/>
                    </a:cubicBezTo>
                    <a:cubicBezTo>
                      <a:pt x="71887" y="43352"/>
                      <a:pt x="71727" y="42990"/>
                      <a:pt x="71571" y="42626"/>
                    </a:cubicBezTo>
                    <a:cubicBezTo>
                      <a:pt x="71532" y="42536"/>
                      <a:pt x="71443" y="42481"/>
                      <a:pt x="71350" y="42481"/>
                    </a:cubicBezTo>
                    <a:close/>
                    <a:moveTo>
                      <a:pt x="7448" y="44799"/>
                    </a:moveTo>
                    <a:cubicBezTo>
                      <a:pt x="7344" y="44799"/>
                      <a:pt x="7249" y="44868"/>
                      <a:pt x="7219" y="44973"/>
                    </a:cubicBezTo>
                    <a:cubicBezTo>
                      <a:pt x="7183" y="45100"/>
                      <a:pt x="7256" y="45232"/>
                      <a:pt x="7382" y="45270"/>
                    </a:cubicBezTo>
                    <a:cubicBezTo>
                      <a:pt x="8294" y="45532"/>
                      <a:pt x="9278" y="45674"/>
                      <a:pt x="10311" y="45691"/>
                    </a:cubicBezTo>
                    <a:lnTo>
                      <a:pt x="10315" y="45691"/>
                    </a:lnTo>
                    <a:cubicBezTo>
                      <a:pt x="10446" y="45691"/>
                      <a:pt x="10552" y="45586"/>
                      <a:pt x="10553" y="45456"/>
                    </a:cubicBezTo>
                    <a:cubicBezTo>
                      <a:pt x="10554" y="45323"/>
                      <a:pt x="10451" y="45214"/>
                      <a:pt x="10317" y="45211"/>
                    </a:cubicBezTo>
                    <a:cubicBezTo>
                      <a:pt x="9328" y="45196"/>
                      <a:pt x="8385" y="45058"/>
                      <a:pt x="7516" y="44809"/>
                    </a:cubicBezTo>
                    <a:cubicBezTo>
                      <a:pt x="7493" y="44802"/>
                      <a:pt x="7470" y="44799"/>
                      <a:pt x="7448" y="44799"/>
                    </a:cubicBezTo>
                    <a:close/>
                    <a:moveTo>
                      <a:pt x="67792" y="46529"/>
                    </a:moveTo>
                    <a:cubicBezTo>
                      <a:pt x="67751" y="46529"/>
                      <a:pt x="67710" y="46539"/>
                      <a:pt x="67673" y="46560"/>
                    </a:cubicBezTo>
                    <a:cubicBezTo>
                      <a:pt x="66842" y="47039"/>
                      <a:pt x="65985" y="47501"/>
                      <a:pt x="65129" y="47927"/>
                    </a:cubicBezTo>
                    <a:cubicBezTo>
                      <a:pt x="65010" y="47986"/>
                      <a:pt x="64963" y="48130"/>
                      <a:pt x="65022" y="48248"/>
                    </a:cubicBezTo>
                    <a:cubicBezTo>
                      <a:pt x="65065" y="48333"/>
                      <a:pt x="65149" y="48382"/>
                      <a:pt x="65236" y="48382"/>
                    </a:cubicBezTo>
                    <a:cubicBezTo>
                      <a:pt x="65274" y="48382"/>
                      <a:pt x="65310" y="48373"/>
                      <a:pt x="65344" y="48356"/>
                    </a:cubicBezTo>
                    <a:cubicBezTo>
                      <a:pt x="66210" y="47925"/>
                      <a:pt x="67073" y="47461"/>
                      <a:pt x="67912" y="46976"/>
                    </a:cubicBezTo>
                    <a:cubicBezTo>
                      <a:pt x="68028" y="46909"/>
                      <a:pt x="68067" y="46762"/>
                      <a:pt x="68001" y="46648"/>
                    </a:cubicBezTo>
                    <a:cubicBezTo>
                      <a:pt x="67956" y="46572"/>
                      <a:pt x="67875" y="46529"/>
                      <a:pt x="67792" y="46529"/>
                    </a:cubicBezTo>
                    <a:close/>
                    <a:moveTo>
                      <a:pt x="26507" y="46550"/>
                    </a:moveTo>
                    <a:cubicBezTo>
                      <a:pt x="26435" y="46550"/>
                      <a:pt x="26363" y="46583"/>
                      <a:pt x="26316" y="46645"/>
                    </a:cubicBezTo>
                    <a:cubicBezTo>
                      <a:pt x="26235" y="46751"/>
                      <a:pt x="26256" y="46902"/>
                      <a:pt x="26362" y="46981"/>
                    </a:cubicBezTo>
                    <a:cubicBezTo>
                      <a:pt x="27110" y="47548"/>
                      <a:pt x="27936" y="48089"/>
                      <a:pt x="28816" y="48589"/>
                    </a:cubicBezTo>
                    <a:cubicBezTo>
                      <a:pt x="28853" y="48610"/>
                      <a:pt x="28893" y="48620"/>
                      <a:pt x="28935" y="48620"/>
                    </a:cubicBezTo>
                    <a:cubicBezTo>
                      <a:pt x="29017" y="48620"/>
                      <a:pt x="29098" y="48576"/>
                      <a:pt x="29142" y="48499"/>
                    </a:cubicBezTo>
                    <a:cubicBezTo>
                      <a:pt x="29208" y="48383"/>
                      <a:pt x="29168" y="48236"/>
                      <a:pt x="29052" y="48172"/>
                    </a:cubicBezTo>
                    <a:cubicBezTo>
                      <a:pt x="28190" y="47682"/>
                      <a:pt x="27383" y="47152"/>
                      <a:pt x="26651" y="46599"/>
                    </a:cubicBezTo>
                    <a:cubicBezTo>
                      <a:pt x="26608" y="46566"/>
                      <a:pt x="26557" y="46550"/>
                      <a:pt x="26507" y="46550"/>
                    </a:cubicBezTo>
                    <a:close/>
                    <a:moveTo>
                      <a:pt x="62597" y="49114"/>
                    </a:moveTo>
                    <a:cubicBezTo>
                      <a:pt x="62566" y="49114"/>
                      <a:pt x="62535" y="49120"/>
                      <a:pt x="62505" y="49133"/>
                    </a:cubicBezTo>
                    <a:cubicBezTo>
                      <a:pt x="61621" y="49506"/>
                      <a:pt x="60714" y="49854"/>
                      <a:pt x="59810" y="50167"/>
                    </a:cubicBezTo>
                    <a:cubicBezTo>
                      <a:pt x="59685" y="50211"/>
                      <a:pt x="59618" y="50347"/>
                      <a:pt x="59662" y="50472"/>
                    </a:cubicBezTo>
                    <a:cubicBezTo>
                      <a:pt x="59698" y="50571"/>
                      <a:pt x="59791" y="50633"/>
                      <a:pt x="59889" y="50633"/>
                    </a:cubicBezTo>
                    <a:cubicBezTo>
                      <a:pt x="59917" y="50633"/>
                      <a:pt x="59943" y="50629"/>
                      <a:pt x="59967" y="50622"/>
                    </a:cubicBezTo>
                    <a:cubicBezTo>
                      <a:pt x="60881" y="50304"/>
                      <a:pt x="61797" y="49952"/>
                      <a:pt x="62691" y="49575"/>
                    </a:cubicBezTo>
                    <a:cubicBezTo>
                      <a:pt x="62813" y="49523"/>
                      <a:pt x="62869" y="49383"/>
                      <a:pt x="62819" y="49261"/>
                    </a:cubicBezTo>
                    <a:cubicBezTo>
                      <a:pt x="62780" y="49169"/>
                      <a:pt x="62691" y="49114"/>
                      <a:pt x="62597" y="49114"/>
                    </a:cubicBezTo>
                    <a:close/>
                    <a:moveTo>
                      <a:pt x="31529" y="49435"/>
                    </a:moveTo>
                    <a:cubicBezTo>
                      <a:pt x="31437" y="49435"/>
                      <a:pt x="31349" y="49488"/>
                      <a:pt x="31309" y="49579"/>
                    </a:cubicBezTo>
                    <a:cubicBezTo>
                      <a:pt x="31256" y="49699"/>
                      <a:pt x="31312" y="49841"/>
                      <a:pt x="31432" y="49895"/>
                    </a:cubicBezTo>
                    <a:cubicBezTo>
                      <a:pt x="32319" y="50284"/>
                      <a:pt x="33235" y="50640"/>
                      <a:pt x="34157" y="50953"/>
                    </a:cubicBezTo>
                    <a:cubicBezTo>
                      <a:pt x="34182" y="50962"/>
                      <a:pt x="34209" y="50966"/>
                      <a:pt x="34234" y="50966"/>
                    </a:cubicBezTo>
                    <a:cubicBezTo>
                      <a:pt x="34334" y="50966"/>
                      <a:pt x="34428" y="50904"/>
                      <a:pt x="34462" y="50804"/>
                    </a:cubicBezTo>
                    <a:cubicBezTo>
                      <a:pt x="34504" y="50678"/>
                      <a:pt x="34437" y="50541"/>
                      <a:pt x="34312" y="50499"/>
                    </a:cubicBezTo>
                    <a:cubicBezTo>
                      <a:pt x="33403" y="50190"/>
                      <a:pt x="32499" y="49838"/>
                      <a:pt x="31625" y="49456"/>
                    </a:cubicBezTo>
                    <a:cubicBezTo>
                      <a:pt x="31594" y="49442"/>
                      <a:pt x="31561" y="49435"/>
                      <a:pt x="31529" y="49435"/>
                    </a:cubicBezTo>
                    <a:close/>
                    <a:moveTo>
                      <a:pt x="57118" y="51010"/>
                    </a:moveTo>
                    <a:cubicBezTo>
                      <a:pt x="57097" y="51010"/>
                      <a:pt x="57076" y="51013"/>
                      <a:pt x="57055" y="51018"/>
                    </a:cubicBezTo>
                    <a:cubicBezTo>
                      <a:pt x="56129" y="51268"/>
                      <a:pt x="55184" y="51489"/>
                      <a:pt x="54245" y="51674"/>
                    </a:cubicBezTo>
                    <a:cubicBezTo>
                      <a:pt x="54115" y="51700"/>
                      <a:pt x="54030" y="51826"/>
                      <a:pt x="54056" y="51956"/>
                    </a:cubicBezTo>
                    <a:cubicBezTo>
                      <a:pt x="54079" y="52070"/>
                      <a:pt x="54179" y="52149"/>
                      <a:pt x="54291" y="52149"/>
                    </a:cubicBezTo>
                    <a:cubicBezTo>
                      <a:pt x="54306" y="52149"/>
                      <a:pt x="54321" y="52148"/>
                      <a:pt x="54338" y="52144"/>
                    </a:cubicBezTo>
                    <a:cubicBezTo>
                      <a:pt x="55288" y="51957"/>
                      <a:pt x="56244" y="51734"/>
                      <a:pt x="57182" y="51480"/>
                    </a:cubicBezTo>
                    <a:cubicBezTo>
                      <a:pt x="57308" y="51446"/>
                      <a:pt x="57385" y="51314"/>
                      <a:pt x="57349" y="51187"/>
                    </a:cubicBezTo>
                    <a:cubicBezTo>
                      <a:pt x="57320" y="51080"/>
                      <a:pt x="57224" y="51010"/>
                      <a:pt x="57118" y="51010"/>
                    </a:cubicBezTo>
                    <a:close/>
                    <a:moveTo>
                      <a:pt x="37015" y="51309"/>
                    </a:moveTo>
                    <a:cubicBezTo>
                      <a:pt x="36908" y="51309"/>
                      <a:pt x="36812" y="51383"/>
                      <a:pt x="36785" y="51492"/>
                    </a:cubicBezTo>
                    <a:cubicBezTo>
                      <a:pt x="36752" y="51619"/>
                      <a:pt x="36830" y="51749"/>
                      <a:pt x="36959" y="51782"/>
                    </a:cubicBezTo>
                    <a:cubicBezTo>
                      <a:pt x="37896" y="52019"/>
                      <a:pt x="38858" y="52221"/>
                      <a:pt x="39817" y="52384"/>
                    </a:cubicBezTo>
                    <a:cubicBezTo>
                      <a:pt x="39831" y="52385"/>
                      <a:pt x="39845" y="52386"/>
                      <a:pt x="39857" y="52386"/>
                    </a:cubicBezTo>
                    <a:cubicBezTo>
                      <a:pt x="39973" y="52386"/>
                      <a:pt x="40074" y="52305"/>
                      <a:pt x="40093" y="52187"/>
                    </a:cubicBezTo>
                    <a:cubicBezTo>
                      <a:pt x="40116" y="52056"/>
                      <a:pt x="40027" y="51933"/>
                      <a:pt x="39897" y="51910"/>
                    </a:cubicBezTo>
                    <a:cubicBezTo>
                      <a:pt x="38951" y="51749"/>
                      <a:pt x="38002" y="51550"/>
                      <a:pt x="37076" y="51318"/>
                    </a:cubicBezTo>
                    <a:cubicBezTo>
                      <a:pt x="37055" y="51312"/>
                      <a:pt x="37035" y="51309"/>
                      <a:pt x="37015" y="51309"/>
                    </a:cubicBezTo>
                    <a:close/>
                    <a:moveTo>
                      <a:pt x="51429" y="52130"/>
                    </a:moveTo>
                    <a:cubicBezTo>
                      <a:pt x="51418" y="52130"/>
                      <a:pt x="51408" y="52130"/>
                      <a:pt x="51397" y="52132"/>
                    </a:cubicBezTo>
                    <a:cubicBezTo>
                      <a:pt x="50444" y="52251"/>
                      <a:pt x="49478" y="52340"/>
                      <a:pt x="48523" y="52390"/>
                    </a:cubicBezTo>
                    <a:cubicBezTo>
                      <a:pt x="48391" y="52397"/>
                      <a:pt x="48289" y="52510"/>
                      <a:pt x="48296" y="52642"/>
                    </a:cubicBezTo>
                    <a:cubicBezTo>
                      <a:pt x="48302" y="52771"/>
                      <a:pt x="48408" y="52870"/>
                      <a:pt x="48534" y="52870"/>
                    </a:cubicBezTo>
                    <a:cubicBezTo>
                      <a:pt x="48539" y="52870"/>
                      <a:pt x="48543" y="52870"/>
                      <a:pt x="48550" y="52868"/>
                    </a:cubicBezTo>
                    <a:cubicBezTo>
                      <a:pt x="49517" y="52816"/>
                      <a:pt x="50494" y="52729"/>
                      <a:pt x="51458" y="52607"/>
                    </a:cubicBezTo>
                    <a:cubicBezTo>
                      <a:pt x="51589" y="52590"/>
                      <a:pt x="51682" y="52471"/>
                      <a:pt x="51665" y="52340"/>
                    </a:cubicBezTo>
                    <a:cubicBezTo>
                      <a:pt x="51650" y="52218"/>
                      <a:pt x="51551" y="52130"/>
                      <a:pt x="51429" y="52130"/>
                    </a:cubicBezTo>
                    <a:close/>
                    <a:moveTo>
                      <a:pt x="42755" y="52284"/>
                    </a:moveTo>
                    <a:cubicBezTo>
                      <a:pt x="42622" y="52284"/>
                      <a:pt x="42509" y="52371"/>
                      <a:pt x="42496" y="52502"/>
                    </a:cubicBezTo>
                    <a:cubicBezTo>
                      <a:pt x="42485" y="52633"/>
                      <a:pt x="42582" y="52751"/>
                      <a:pt x="42713" y="52763"/>
                    </a:cubicBezTo>
                    <a:cubicBezTo>
                      <a:pt x="43676" y="52852"/>
                      <a:pt x="44656" y="52905"/>
                      <a:pt x="45628" y="52922"/>
                    </a:cubicBezTo>
                    <a:lnTo>
                      <a:pt x="45632" y="52922"/>
                    </a:lnTo>
                    <a:cubicBezTo>
                      <a:pt x="45763" y="52922"/>
                      <a:pt x="45869" y="52818"/>
                      <a:pt x="45873" y="52686"/>
                    </a:cubicBezTo>
                    <a:cubicBezTo>
                      <a:pt x="45874" y="52554"/>
                      <a:pt x="45769" y="52446"/>
                      <a:pt x="45637" y="52442"/>
                    </a:cubicBezTo>
                    <a:cubicBezTo>
                      <a:pt x="44678" y="52425"/>
                      <a:pt x="43710" y="52372"/>
                      <a:pt x="42757" y="52284"/>
                    </a:cubicBezTo>
                    <a:cubicBezTo>
                      <a:pt x="42756" y="52284"/>
                      <a:pt x="42755" y="52284"/>
                      <a:pt x="42755" y="5228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86;p3">
                <a:extLst>
                  <a:ext uri="{FF2B5EF4-FFF2-40B4-BE49-F238E27FC236}">
                    <a16:creationId xmlns:a16="http://schemas.microsoft.com/office/drawing/2014/main" id="{817F869F-40AE-0346-B218-38632082263A}"/>
                  </a:ext>
                </a:extLst>
              </p:cNvPr>
              <p:cNvSpPr/>
              <p:nvPr/>
            </p:nvSpPr>
            <p:spPr>
              <a:xfrm>
                <a:off x="3520350" y="2519625"/>
                <a:ext cx="3245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707" extrusionOk="0">
                    <a:moveTo>
                      <a:pt x="275" y="1"/>
                    </a:moveTo>
                    <a:cubicBezTo>
                      <a:pt x="233" y="1"/>
                      <a:pt x="191" y="12"/>
                      <a:pt x="153" y="34"/>
                    </a:cubicBezTo>
                    <a:cubicBezTo>
                      <a:pt x="39" y="100"/>
                      <a:pt x="0" y="247"/>
                      <a:pt x="68" y="362"/>
                    </a:cubicBezTo>
                    <a:cubicBezTo>
                      <a:pt x="312" y="776"/>
                      <a:pt x="564" y="1187"/>
                      <a:pt x="822" y="1595"/>
                    </a:cubicBezTo>
                    <a:cubicBezTo>
                      <a:pt x="869" y="1667"/>
                      <a:pt x="947" y="1707"/>
                      <a:pt x="1026" y="1707"/>
                    </a:cubicBezTo>
                    <a:cubicBezTo>
                      <a:pt x="1069" y="1707"/>
                      <a:pt x="1114" y="1694"/>
                      <a:pt x="1152" y="1670"/>
                    </a:cubicBezTo>
                    <a:cubicBezTo>
                      <a:pt x="1265" y="1600"/>
                      <a:pt x="1298" y="1452"/>
                      <a:pt x="1227" y="1340"/>
                    </a:cubicBezTo>
                    <a:cubicBezTo>
                      <a:pt x="972" y="938"/>
                      <a:pt x="723" y="529"/>
                      <a:pt x="480" y="119"/>
                    </a:cubicBezTo>
                    <a:cubicBezTo>
                      <a:pt x="436" y="43"/>
                      <a:pt x="356" y="1"/>
                      <a:pt x="2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0" name="Google Shape;187;p3">
              <a:extLst>
                <a:ext uri="{FF2B5EF4-FFF2-40B4-BE49-F238E27FC236}">
                  <a16:creationId xmlns:a16="http://schemas.microsoft.com/office/drawing/2014/main" id="{BD873F49-2F65-6B45-A730-0ABBF2CC4FC5}"/>
                </a:ext>
              </a:extLst>
            </p:cNvPr>
            <p:cNvGrpSpPr/>
            <p:nvPr/>
          </p:nvGrpSpPr>
          <p:grpSpPr>
            <a:xfrm rot="925807">
              <a:off x="1598483" y="2664482"/>
              <a:ext cx="551102" cy="369507"/>
              <a:chOff x="2626275" y="1121400"/>
              <a:chExt cx="460225" cy="308575"/>
            </a:xfrm>
          </p:grpSpPr>
          <p:grpSp>
            <p:nvGrpSpPr>
              <p:cNvPr id="131" name="Google Shape;188;p3">
                <a:extLst>
                  <a:ext uri="{FF2B5EF4-FFF2-40B4-BE49-F238E27FC236}">
                    <a16:creationId xmlns:a16="http://schemas.microsoft.com/office/drawing/2014/main" id="{E50CC291-47BB-9341-9FF2-FF5AD169D15C}"/>
                  </a:ext>
                </a:extLst>
              </p:cNvPr>
              <p:cNvGrpSpPr/>
              <p:nvPr/>
            </p:nvGrpSpPr>
            <p:grpSpPr>
              <a:xfrm>
                <a:off x="2671050" y="1121400"/>
                <a:ext cx="415450" cy="308575"/>
                <a:chOff x="2671050" y="1121400"/>
                <a:chExt cx="415450" cy="308575"/>
              </a:xfrm>
            </p:grpSpPr>
            <p:sp>
              <p:nvSpPr>
                <p:cNvPr id="135" name="Google Shape;189;p3">
                  <a:extLst>
                    <a:ext uri="{FF2B5EF4-FFF2-40B4-BE49-F238E27FC236}">
                      <a16:creationId xmlns:a16="http://schemas.microsoft.com/office/drawing/2014/main" id="{483F3DDA-165E-0346-91DC-296005573967}"/>
                    </a:ext>
                  </a:extLst>
                </p:cNvPr>
                <p:cNvSpPr/>
                <p:nvPr/>
              </p:nvSpPr>
              <p:spPr>
                <a:xfrm>
                  <a:off x="2683900" y="1128900"/>
                  <a:ext cx="387050" cy="2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190;p3">
                  <a:extLst>
                    <a:ext uri="{FF2B5EF4-FFF2-40B4-BE49-F238E27FC236}">
                      <a16:creationId xmlns:a16="http://schemas.microsoft.com/office/drawing/2014/main" id="{A25FE269-422B-7F44-88AA-1D356F053E37}"/>
                    </a:ext>
                  </a:extLst>
                </p:cNvPr>
                <p:cNvSpPr/>
                <p:nvPr/>
              </p:nvSpPr>
              <p:spPr>
                <a:xfrm>
                  <a:off x="2671050" y="1121400"/>
                  <a:ext cx="415450" cy="30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2" name="Google Shape;191;p3">
                <a:extLst>
                  <a:ext uri="{FF2B5EF4-FFF2-40B4-BE49-F238E27FC236}">
                    <a16:creationId xmlns:a16="http://schemas.microsoft.com/office/drawing/2014/main" id="{66D532BD-0369-5A4F-A80F-43D63DA5868C}"/>
                  </a:ext>
                </a:extLst>
              </p:cNvPr>
              <p:cNvGrpSpPr/>
              <p:nvPr/>
            </p:nvGrpSpPr>
            <p:grpSpPr>
              <a:xfrm>
                <a:off x="2626275" y="1170175"/>
                <a:ext cx="447725" cy="154300"/>
                <a:chOff x="2626275" y="1170175"/>
                <a:chExt cx="447725" cy="154300"/>
              </a:xfrm>
            </p:grpSpPr>
            <p:sp>
              <p:nvSpPr>
                <p:cNvPr id="133" name="Google Shape;192;p3">
                  <a:extLst>
                    <a:ext uri="{FF2B5EF4-FFF2-40B4-BE49-F238E27FC236}">
                      <a16:creationId xmlns:a16="http://schemas.microsoft.com/office/drawing/2014/main" id="{440E7E89-B672-754B-8968-15CB1C652AF1}"/>
                    </a:ext>
                  </a:extLst>
                </p:cNvPr>
                <p:cNvSpPr/>
                <p:nvPr/>
              </p:nvSpPr>
              <p:spPr>
                <a:xfrm>
                  <a:off x="2643125" y="1183625"/>
                  <a:ext cx="389175" cy="13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193;p3">
                  <a:extLst>
                    <a:ext uri="{FF2B5EF4-FFF2-40B4-BE49-F238E27FC236}">
                      <a16:creationId xmlns:a16="http://schemas.microsoft.com/office/drawing/2014/main" id="{4A6CF78C-C202-9A44-9AF9-130952F717E5}"/>
                    </a:ext>
                  </a:extLst>
                </p:cNvPr>
                <p:cNvSpPr/>
                <p:nvPr/>
              </p:nvSpPr>
              <p:spPr>
                <a:xfrm>
                  <a:off x="2626275" y="1170175"/>
                  <a:ext cx="447725" cy="1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39" name="Google Shape;213;p17">
            <a:extLst>
              <a:ext uri="{FF2B5EF4-FFF2-40B4-BE49-F238E27FC236}">
                <a16:creationId xmlns:a16="http://schemas.microsoft.com/office/drawing/2014/main" id="{71868E62-6448-4641-A424-6BC81588D848}"/>
              </a:ext>
            </a:extLst>
          </p:cNvPr>
          <p:cNvGrpSpPr/>
          <p:nvPr/>
        </p:nvGrpSpPr>
        <p:grpSpPr>
          <a:xfrm>
            <a:off x="280164" y="6515101"/>
            <a:ext cx="2550264" cy="3315857"/>
            <a:chOff x="564925" y="2663475"/>
            <a:chExt cx="1528075" cy="2312750"/>
          </a:xfrm>
        </p:grpSpPr>
        <p:sp>
          <p:nvSpPr>
            <p:cNvPr id="140" name="Google Shape;214;p17">
              <a:extLst>
                <a:ext uri="{FF2B5EF4-FFF2-40B4-BE49-F238E27FC236}">
                  <a16:creationId xmlns:a16="http://schemas.microsoft.com/office/drawing/2014/main" id="{B72D3FA7-18A4-C141-9E55-224351484DD2}"/>
                </a:ext>
              </a:extLst>
            </p:cNvPr>
            <p:cNvSpPr/>
            <p:nvPr/>
          </p:nvSpPr>
          <p:spPr>
            <a:xfrm>
              <a:off x="564925" y="2663475"/>
              <a:ext cx="1473750" cy="2312750"/>
            </a:xfrm>
            <a:custGeom>
              <a:avLst/>
              <a:gdLst/>
              <a:ahLst/>
              <a:cxnLst/>
              <a:rect l="l" t="t" r="r" b="b"/>
              <a:pathLst>
                <a:path w="58950" h="92510" extrusionOk="0">
                  <a:moveTo>
                    <a:pt x="27863" y="0"/>
                  </a:moveTo>
                  <a:cubicBezTo>
                    <a:pt x="26730" y="0"/>
                    <a:pt x="25681" y="274"/>
                    <a:pt x="24802" y="801"/>
                  </a:cubicBezTo>
                  <a:cubicBezTo>
                    <a:pt x="23812" y="369"/>
                    <a:pt x="22556" y="45"/>
                    <a:pt x="21008" y="45"/>
                  </a:cubicBezTo>
                  <a:cubicBezTo>
                    <a:pt x="18093" y="45"/>
                    <a:pt x="14778" y="1164"/>
                    <a:pt x="10887" y="3465"/>
                  </a:cubicBezTo>
                  <a:cubicBezTo>
                    <a:pt x="6755" y="5909"/>
                    <a:pt x="4121" y="8640"/>
                    <a:pt x="2835" y="11815"/>
                  </a:cubicBezTo>
                  <a:cubicBezTo>
                    <a:pt x="1678" y="14669"/>
                    <a:pt x="1912" y="17205"/>
                    <a:pt x="2060" y="18882"/>
                  </a:cubicBezTo>
                  <a:cubicBezTo>
                    <a:pt x="2074" y="19049"/>
                    <a:pt x="2093" y="19239"/>
                    <a:pt x="2107" y="19420"/>
                  </a:cubicBezTo>
                  <a:cubicBezTo>
                    <a:pt x="1521" y="19900"/>
                    <a:pt x="1053" y="20463"/>
                    <a:pt x="718" y="21094"/>
                  </a:cubicBezTo>
                  <a:cubicBezTo>
                    <a:pt x="143" y="22179"/>
                    <a:pt x="1" y="23421"/>
                    <a:pt x="313" y="24587"/>
                  </a:cubicBezTo>
                  <a:cubicBezTo>
                    <a:pt x="592" y="25624"/>
                    <a:pt x="1214" y="26545"/>
                    <a:pt x="2088" y="27237"/>
                  </a:cubicBezTo>
                  <a:cubicBezTo>
                    <a:pt x="1973" y="27976"/>
                    <a:pt x="2043" y="28752"/>
                    <a:pt x="2319" y="29505"/>
                  </a:cubicBezTo>
                  <a:cubicBezTo>
                    <a:pt x="2796" y="30808"/>
                    <a:pt x="3881" y="31949"/>
                    <a:pt x="5371" y="32716"/>
                  </a:cubicBezTo>
                  <a:cubicBezTo>
                    <a:pt x="6571" y="33333"/>
                    <a:pt x="7969" y="33673"/>
                    <a:pt x="9308" y="33673"/>
                  </a:cubicBezTo>
                  <a:cubicBezTo>
                    <a:pt x="9363" y="33673"/>
                    <a:pt x="9419" y="33673"/>
                    <a:pt x="9478" y="33667"/>
                  </a:cubicBezTo>
                  <a:cubicBezTo>
                    <a:pt x="9779" y="34041"/>
                    <a:pt x="10133" y="34379"/>
                    <a:pt x="10535" y="34672"/>
                  </a:cubicBezTo>
                  <a:lnTo>
                    <a:pt x="10538" y="34677"/>
                  </a:lnTo>
                  <a:cubicBezTo>
                    <a:pt x="11286" y="35221"/>
                    <a:pt x="12125" y="35537"/>
                    <a:pt x="12990" y="35723"/>
                  </a:cubicBezTo>
                  <a:cubicBezTo>
                    <a:pt x="12614" y="36407"/>
                    <a:pt x="12332" y="37110"/>
                    <a:pt x="12142" y="37838"/>
                  </a:cubicBezTo>
                  <a:cubicBezTo>
                    <a:pt x="12072" y="38114"/>
                    <a:pt x="12005" y="38402"/>
                    <a:pt x="11944" y="38695"/>
                  </a:cubicBezTo>
                  <a:cubicBezTo>
                    <a:pt x="11378" y="39308"/>
                    <a:pt x="10856" y="39944"/>
                    <a:pt x="10379" y="40611"/>
                  </a:cubicBezTo>
                  <a:cubicBezTo>
                    <a:pt x="8808" y="42801"/>
                    <a:pt x="7745" y="45253"/>
                    <a:pt x="7213" y="47901"/>
                  </a:cubicBezTo>
                  <a:cubicBezTo>
                    <a:pt x="7073" y="48598"/>
                    <a:pt x="7031" y="49522"/>
                    <a:pt x="7324" y="50582"/>
                  </a:cubicBezTo>
                  <a:cubicBezTo>
                    <a:pt x="6998" y="52805"/>
                    <a:pt x="7065" y="55115"/>
                    <a:pt x="7525" y="57199"/>
                  </a:cubicBezTo>
                  <a:cubicBezTo>
                    <a:pt x="8524" y="61716"/>
                    <a:pt x="11277" y="64732"/>
                    <a:pt x="15083" y="65479"/>
                  </a:cubicBezTo>
                  <a:cubicBezTo>
                    <a:pt x="15311" y="65524"/>
                    <a:pt x="15543" y="65555"/>
                    <a:pt x="15772" y="65577"/>
                  </a:cubicBezTo>
                  <a:cubicBezTo>
                    <a:pt x="15755" y="66551"/>
                    <a:pt x="15827" y="67312"/>
                    <a:pt x="15995" y="67937"/>
                  </a:cubicBezTo>
                  <a:cubicBezTo>
                    <a:pt x="16419" y="69527"/>
                    <a:pt x="17451" y="70250"/>
                    <a:pt x="18031" y="70540"/>
                  </a:cubicBezTo>
                  <a:cubicBezTo>
                    <a:pt x="18059" y="70554"/>
                    <a:pt x="18093" y="70568"/>
                    <a:pt x="18123" y="70585"/>
                  </a:cubicBezTo>
                  <a:cubicBezTo>
                    <a:pt x="17791" y="71581"/>
                    <a:pt x="17468" y="72501"/>
                    <a:pt x="17175" y="73333"/>
                  </a:cubicBezTo>
                  <a:cubicBezTo>
                    <a:pt x="17063" y="73642"/>
                    <a:pt x="16963" y="73938"/>
                    <a:pt x="16865" y="74217"/>
                  </a:cubicBezTo>
                  <a:cubicBezTo>
                    <a:pt x="16759" y="74337"/>
                    <a:pt x="16659" y="74465"/>
                    <a:pt x="16558" y="74605"/>
                  </a:cubicBezTo>
                  <a:cubicBezTo>
                    <a:pt x="16274" y="74992"/>
                    <a:pt x="16000" y="75464"/>
                    <a:pt x="15707" y="76044"/>
                  </a:cubicBezTo>
                  <a:cubicBezTo>
                    <a:pt x="15624" y="76212"/>
                    <a:pt x="15543" y="76385"/>
                    <a:pt x="15465" y="76544"/>
                  </a:cubicBezTo>
                  <a:cubicBezTo>
                    <a:pt x="15364" y="76622"/>
                    <a:pt x="15267" y="76700"/>
                    <a:pt x="15169" y="76783"/>
                  </a:cubicBezTo>
                  <a:cubicBezTo>
                    <a:pt x="14541" y="77322"/>
                    <a:pt x="13981" y="78011"/>
                    <a:pt x="13551" y="78778"/>
                  </a:cubicBezTo>
                  <a:cubicBezTo>
                    <a:pt x="12379" y="80865"/>
                    <a:pt x="12335" y="83186"/>
                    <a:pt x="13428" y="84985"/>
                  </a:cubicBezTo>
                  <a:cubicBezTo>
                    <a:pt x="14430" y="86629"/>
                    <a:pt x="16553" y="88411"/>
                    <a:pt x="17733" y="89324"/>
                  </a:cubicBezTo>
                  <a:cubicBezTo>
                    <a:pt x="19200" y="90465"/>
                    <a:pt x="21307" y="91918"/>
                    <a:pt x="23019" y="92370"/>
                  </a:cubicBezTo>
                  <a:cubicBezTo>
                    <a:pt x="23377" y="92462"/>
                    <a:pt x="23736" y="92509"/>
                    <a:pt x="24094" y="92509"/>
                  </a:cubicBezTo>
                  <a:cubicBezTo>
                    <a:pt x="25488" y="92509"/>
                    <a:pt x="26744" y="91792"/>
                    <a:pt x="27455" y="90598"/>
                  </a:cubicBezTo>
                  <a:cubicBezTo>
                    <a:pt x="28225" y="89296"/>
                    <a:pt x="28108" y="87878"/>
                    <a:pt x="27949" y="86922"/>
                  </a:cubicBezTo>
                  <a:cubicBezTo>
                    <a:pt x="27832" y="86205"/>
                    <a:pt x="27614" y="85354"/>
                    <a:pt x="27302" y="84400"/>
                  </a:cubicBezTo>
                  <a:cubicBezTo>
                    <a:pt x="27104" y="83794"/>
                    <a:pt x="26883" y="83186"/>
                    <a:pt x="26663" y="82628"/>
                  </a:cubicBezTo>
                  <a:cubicBezTo>
                    <a:pt x="26777" y="82447"/>
                    <a:pt x="26872" y="82285"/>
                    <a:pt x="26945" y="82154"/>
                  </a:cubicBezTo>
                  <a:cubicBezTo>
                    <a:pt x="27277" y="81565"/>
                    <a:pt x="27514" y="81024"/>
                    <a:pt x="27662" y="80513"/>
                  </a:cubicBezTo>
                  <a:cubicBezTo>
                    <a:pt x="29899" y="77520"/>
                    <a:pt x="31433" y="74945"/>
                    <a:pt x="32482" y="72780"/>
                  </a:cubicBezTo>
                  <a:cubicBezTo>
                    <a:pt x="32563" y="72666"/>
                    <a:pt x="32644" y="72549"/>
                    <a:pt x="32717" y="72420"/>
                  </a:cubicBezTo>
                  <a:cubicBezTo>
                    <a:pt x="33185" y="72451"/>
                    <a:pt x="33554" y="72468"/>
                    <a:pt x="33791" y="72468"/>
                  </a:cubicBezTo>
                  <a:cubicBezTo>
                    <a:pt x="34332" y="72468"/>
                    <a:pt x="34862" y="72356"/>
                    <a:pt x="35353" y="72141"/>
                  </a:cubicBezTo>
                  <a:cubicBezTo>
                    <a:pt x="35392" y="73550"/>
                    <a:pt x="35468" y="74970"/>
                    <a:pt x="35574" y="76248"/>
                  </a:cubicBezTo>
                  <a:cubicBezTo>
                    <a:pt x="35710" y="77883"/>
                    <a:pt x="35850" y="78817"/>
                    <a:pt x="35984" y="79409"/>
                  </a:cubicBezTo>
                  <a:cubicBezTo>
                    <a:pt x="35919" y="79964"/>
                    <a:pt x="35911" y="80536"/>
                    <a:pt x="35925" y="81096"/>
                  </a:cubicBezTo>
                  <a:cubicBezTo>
                    <a:pt x="35933" y="81353"/>
                    <a:pt x="35942" y="81596"/>
                    <a:pt x="35953" y="81819"/>
                  </a:cubicBezTo>
                  <a:cubicBezTo>
                    <a:pt x="35797" y="82232"/>
                    <a:pt x="35677" y="82673"/>
                    <a:pt x="35607" y="83147"/>
                  </a:cubicBezTo>
                  <a:cubicBezTo>
                    <a:pt x="35426" y="84330"/>
                    <a:pt x="35537" y="85596"/>
                    <a:pt x="35919" y="86709"/>
                  </a:cubicBezTo>
                  <a:cubicBezTo>
                    <a:pt x="36469" y="88319"/>
                    <a:pt x="37565" y="89555"/>
                    <a:pt x="39002" y="90191"/>
                  </a:cubicBezTo>
                  <a:cubicBezTo>
                    <a:pt x="39898" y="90590"/>
                    <a:pt x="41100" y="90883"/>
                    <a:pt x="42674" y="91089"/>
                  </a:cubicBezTo>
                  <a:cubicBezTo>
                    <a:pt x="43940" y="91251"/>
                    <a:pt x="45355" y="91343"/>
                    <a:pt x="46666" y="91343"/>
                  </a:cubicBezTo>
                  <a:cubicBezTo>
                    <a:pt x="47377" y="91343"/>
                    <a:pt x="49548" y="91343"/>
                    <a:pt x="51090" y="90777"/>
                  </a:cubicBezTo>
                  <a:cubicBezTo>
                    <a:pt x="52625" y="90216"/>
                    <a:pt x="53637" y="88886"/>
                    <a:pt x="53727" y="87304"/>
                  </a:cubicBezTo>
                  <a:cubicBezTo>
                    <a:pt x="53836" y="85401"/>
                    <a:pt x="52555" y="84045"/>
                    <a:pt x="52134" y="83599"/>
                  </a:cubicBezTo>
                  <a:cubicBezTo>
                    <a:pt x="51629" y="83060"/>
                    <a:pt x="50956" y="82472"/>
                    <a:pt x="50136" y="81847"/>
                  </a:cubicBezTo>
                  <a:cubicBezTo>
                    <a:pt x="49578" y="81423"/>
                    <a:pt x="48984" y="81007"/>
                    <a:pt x="48434" y="80642"/>
                  </a:cubicBezTo>
                  <a:lnTo>
                    <a:pt x="48434" y="80530"/>
                  </a:lnTo>
                  <a:cubicBezTo>
                    <a:pt x="48432" y="80187"/>
                    <a:pt x="48412" y="79866"/>
                    <a:pt x="48379" y="79568"/>
                  </a:cubicBezTo>
                  <a:cubicBezTo>
                    <a:pt x="48465" y="79211"/>
                    <a:pt x="48552" y="78823"/>
                    <a:pt x="48641" y="78410"/>
                  </a:cubicBezTo>
                  <a:cubicBezTo>
                    <a:pt x="48953" y="76948"/>
                    <a:pt x="49288" y="75098"/>
                    <a:pt x="49634" y="72906"/>
                  </a:cubicBezTo>
                  <a:cubicBezTo>
                    <a:pt x="49785" y="72649"/>
                    <a:pt x="49905" y="72373"/>
                    <a:pt x="49991" y="72077"/>
                  </a:cubicBezTo>
                  <a:cubicBezTo>
                    <a:pt x="50039" y="71901"/>
                    <a:pt x="50106" y="71673"/>
                    <a:pt x="50167" y="71017"/>
                  </a:cubicBezTo>
                  <a:cubicBezTo>
                    <a:pt x="51208" y="70551"/>
                    <a:pt x="51933" y="69848"/>
                    <a:pt x="52332" y="68916"/>
                  </a:cubicBezTo>
                  <a:cubicBezTo>
                    <a:pt x="52800" y="67828"/>
                    <a:pt x="52895" y="66475"/>
                    <a:pt x="52156" y="61733"/>
                  </a:cubicBezTo>
                  <a:cubicBezTo>
                    <a:pt x="52036" y="60965"/>
                    <a:pt x="51911" y="60215"/>
                    <a:pt x="51796" y="59554"/>
                  </a:cubicBezTo>
                  <a:cubicBezTo>
                    <a:pt x="52061" y="59202"/>
                    <a:pt x="52276" y="58801"/>
                    <a:pt x="52421" y="58340"/>
                  </a:cubicBezTo>
                  <a:cubicBezTo>
                    <a:pt x="52630" y="57673"/>
                    <a:pt x="52678" y="56934"/>
                    <a:pt x="52591" y="55709"/>
                  </a:cubicBezTo>
                  <a:cubicBezTo>
                    <a:pt x="52547" y="55076"/>
                    <a:pt x="52463" y="54315"/>
                    <a:pt x="52349" y="53486"/>
                  </a:cubicBezTo>
                  <a:cubicBezTo>
                    <a:pt x="52533" y="53126"/>
                    <a:pt x="52692" y="52722"/>
                    <a:pt x="52823" y="52264"/>
                  </a:cubicBezTo>
                  <a:cubicBezTo>
                    <a:pt x="53102" y="51254"/>
                    <a:pt x="53202" y="50041"/>
                    <a:pt x="53138" y="48339"/>
                  </a:cubicBezTo>
                  <a:cubicBezTo>
                    <a:pt x="53113" y="47633"/>
                    <a:pt x="52946" y="46481"/>
                    <a:pt x="51855" y="43778"/>
                  </a:cubicBezTo>
                  <a:cubicBezTo>
                    <a:pt x="51673" y="43323"/>
                    <a:pt x="51473" y="42846"/>
                    <a:pt x="51255" y="42352"/>
                  </a:cubicBezTo>
                  <a:cubicBezTo>
                    <a:pt x="51637" y="41934"/>
                    <a:pt x="52003" y="41507"/>
                    <a:pt x="52337" y="41085"/>
                  </a:cubicBezTo>
                  <a:cubicBezTo>
                    <a:pt x="53417" y="39693"/>
                    <a:pt x="54106" y="38513"/>
                    <a:pt x="54430" y="37425"/>
                  </a:cubicBezTo>
                  <a:cubicBezTo>
                    <a:pt x="55370" y="36323"/>
                    <a:pt x="56171" y="35124"/>
                    <a:pt x="56821" y="33835"/>
                  </a:cubicBezTo>
                  <a:cubicBezTo>
                    <a:pt x="58257" y="30984"/>
                    <a:pt x="58949" y="27736"/>
                    <a:pt x="58866" y="24182"/>
                  </a:cubicBezTo>
                  <a:cubicBezTo>
                    <a:pt x="58768" y="19964"/>
                    <a:pt x="57585" y="16323"/>
                    <a:pt x="56915" y="14583"/>
                  </a:cubicBezTo>
                  <a:cubicBezTo>
                    <a:pt x="56971" y="14178"/>
                    <a:pt x="57019" y="13695"/>
                    <a:pt x="57038" y="13190"/>
                  </a:cubicBezTo>
                  <a:cubicBezTo>
                    <a:pt x="57069" y="12281"/>
                    <a:pt x="56991" y="11441"/>
                    <a:pt x="56809" y="10696"/>
                  </a:cubicBezTo>
                  <a:cubicBezTo>
                    <a:pt x="56497" y="9405"/>
                    <a:pt x="55872" y="8364"/>
                    <a:pt x="54954" y="7605"/>
                  </a:cubicBezTo>
                  <a:cubicBezTo>
                    <a:pt x="54156" y="6947"/>
                    <a:pt x="53361" y="6699"/>
                    <a:pt x="52742" y="6626"/>
                  </a:cubicBezTo>
                  <a:cubicBezTo>
                    <a:pt x="52636" y="6501"/>
                    <a:pt x="52533" y="6381"/>
                    <a:pt x="52421" y="6272"/>
                  </a:cubicBezTo>
                  <a:cubicBezTo>
                    <a:pt x="51542" y="5385"/>
                    <a:pt x="50597" y="5106"/>
                    <a:pt x="49960" y="5025"/>
                  </a:cubicBezTo>
                  <a:cubicBezTo>
                    <a:pt x="49804" y="5002"/>
                    <a:pt x="49648" y="4997"/>
                    <a:pt x="49492" y="4997"/>
                  </a:cubicBezTo>
                  <a:cubicBezTo>
                    <a:pt x="48669" y="4997"/>
                    <a:pt x="47890" y="5256"/>
                    <a:pt x="47249" y="5739"/>
                  </a:cubicBezTo>
                  <a:cubicBezTo>
                    <a:pt x="47093" y="5722"/>
                    <a:pt x="46934" y="5714"/>
                    <a:pt x="46777" y="5714"/>
                  </a:cubicBezTo>
                  <a:cubicBezTo>
                    <a:pt x="45391" y="5714"/>
                    <a:pt x="44141" y="6411"/>
                    <a:pt x="43432" y="7577"/>
                  </a:cubicBezTo>
                  <a:cubicBezTo>
                    <a:pt x="43354" y="7706"/>
                    <a:pt x="43285" y="7840"/>
                    <a:pt x="43220" y="7979"/>
                  </a:cubicBezTo>
                  <a:cubicBezTo>
                    <a:pt x="42436" y="8375"/>
                    <a:pt x="41809" y="9034"/>
                    <a:pt x="41457" y="9871"/>
                  </a:cubicBezTo>
                  <a:cubicBezTo>
                    <a:pt x="40690" y="11692"/>
                    <a:pt x="41572" y="13355"/>
                    <a:pt x="41862" y="13902"/>
                  </a:cubicBezTo>
                  <a:cubicBezTo>
                    <a:pt x="42157" y="14460"/>
                    <a:pt x="42559" y="15082"/>
                    <a:pt x="43089" y="15799"/>
                  </a:cubicBezTo>
                  <a:cubicBezTo>
                    <a:pt x="43563" y="16446"/>
                    <a:pt x="44052" y="17046"/>
                    <a:pt x="44378" y="17436"/>
                  </a:cubicBezTo>
                  <a:cubicBezTo>
                    <a:pt x="44771" y="18525"/>
                    <a:pt x="44780" y="19668"/>
                    <a:pt x="44409" y="20913"/>
                  </a:cubicBezTo>
                  <a:cubicBezTo>
                    <a:pt x="44013" y="22243"/>
                    <a:pt x="43201" y="23672"/>
                    <a:pt x="41990" y="25159"/>
                  </a:cubicBezTo>
                  <a:cubicBezTo>
                    <a:pt x="41700" y="25513"/>
                    <a:pt x="41404" y="25853"/>
                    <a:pt x="41108" y="26177"/>
                  </a:cubicBezTo>
                  <a:cubicBezTo>
                    <a:pt x="40888" y="26325"/>
                    <a:pt x="40657" y="26489"/>
                    <a:pt x="40419" y="26671"/>
                  </a:cubicBezTo>
                  <a:cubicBezTo>
                    <a:pt x="40445" y="26618"/>
                    <a:pt x="40470" y="26567"/>
                    <a:pt x="40498" y="26517"/>
                  </a:cubicBezTo>
                  <a:cubicBezTo>
                    <a:pt x="41042" y="25379"/>
                    <a:pt x="41192" y="23995"/>
                    <a:pt x="40958" y="22285"/>
                  </a:cubicBezTo>
                  <a:cubicBezTo>
                    <a:pt x="40790" y="21069"/>
                    <a:pt x="40419" y="19682"/>
                    <a:pt x="39887" y="18273"/>
                  </a:cubicBezTo>
                  <a:cubicBezTo>
                    <a:pt x="39089" y="16162"/>
                    <a:pt x="37992" y="14153"/>
                    <a:pt x="36723" y="12460"/>
                  </a:cubicBezTo>
                  <a:cubicBezTo>
                    <a:pt x="36369" y="11985"/>
                    <a:pt x="36006" y="11542"/>
                    <a:pt x="35632" y="11134"/>
                  </a:cubicBezTo>
                  <a:cubicBezTo>
                    <a:pt x="35495" y="10434"/>
                    <a:pt x="35253" y="9653"/>
                    <a:pt x="34840" y="8844"/>
                  </a:cubicBezTo>
                  <a:cubicBezTo>
                    <a:pt x="35730" y="8105"/>
                    <a:pt x="36048" y="7206"/>
                    <a:pt x="36159" y="6643"/>
                  </a:cubicBezTo>
                  <a:cubicBezTo>
                    <a:pt x="36371" y="5580"/>
                    <a:pt x="36120" y="4486"/>
                    <a:pt x="35454" y="3571"/>
                  </a:cubicBezTo>
                  <a:cubicBezTo>
                    <a:pt x="35141" y="3133"/>
                    <a:pt x="34728" y="2737"/>
                    <a:pt x="34198" y="2349"/>
                  </a:cubicBezTo>
                  <a:cubicBezTo>
                    <a:pt x="32159" y="854"/>
                    <a:pt x="29846" y="0"/>
                    <a:pt x="278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66675" dir="3300000" algn="bl" rotWithShape="0">
                <a:srgbClr val="004468">
                  <a:alpha val="2200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15;p17">
              <a:extLst>
                <a:ext uri="{FF2B5EF4-FFF2-40B4-BE49-F238E27FC236}">
                  <a16:creationId xmlns:a16="http://schemas.microsoft.com/office/drawing/2014/main" id="{3D17B204-CE83-F247-A1DB-1C1E644B71C6}"/>
                </a:ext>
              </a:extLst>
            </p:cNvPr>
            <p:cNvSpPr/>
            <p:nvPr/>
          </p:nvSpPr>
          <p:spPr>
            <a:xfrm>
              <a:off x="1517850" y="4200650"/>
              <a:ext cx="238150" cy="507675"/>
            </a:xfrm>
            <a:custGeom>
              <a:avLst/>
              <a:gdLst/>
              <a:ahLst/>
              <a:cxnLst/>
              <a:rect l="l" t="t" r="r" b="b"/>
              <a:pathLst>
                <a:path w="9526" h="20307" extrusionOk="0">
                  <a:moveTo>
                    <a:pt x="7252" y="1"/>
                  </a:moveTo>
                  <a:cubicBezTo>
                    <a:pt x="5397" y="1"/>
                    <a:pt x="2914" y="161"/>
                    <a:pt x="1834" y="943"/>
                  </a:cubicBezTo>
                  <a:cubicBezTo>
                    <a:pt x="1" y="2268"/>
                    <a:pt x="779" y="16058"/>
                    <a:pt x="1351" y="17414"/>
                  </a:cubicBezTo>
                  <a:cubicBezTo>
                    <a:pt x="1803" y="18485"/>
                    <a:pt x="3409" y="20306"/>
                    <a:pt x="4823" y="20306"/>
                  </a:cubicBezTo>
                  <a:cubicBezTo>
                    <a:pt x="5199" y="20306"/>
                    <a:pt x="5561" y="20178"/>
                    <a:pt x="5884" y="19872"/>
                  </a:cubicBezTo>
                  <a:cubicBezTo>
                    <a:pt x="7427" y="18418"/>
                    <a:pt x="9525" y="78"/>
                    <a:pt x="9525" y="78"/>
                  </a:cubicBezTo>
                  <a:cubicBezTo>
                    <a:pt x="9525" y="78"/>
                    <a:pt x="8540" y="1"/>
                    <a:pt x="7252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16;p17">
              <a:extLst>
                <a:ext uri="{FF2B5EF4-FFF2-40B4-BE49-F238E27FC236}">
                  <a16:creationId xmlns:a16="http://schemas.microsoft.com/office/drawing/2014/main" id="{A7FE8A9C-5445-E841-AEDB-FCF1979A8429}"/>
                </a:ext>
              </a:extLst>
            </p:cNvPr>
            <p:cNvSpPr/>
            <p:nvPr/>
          </p:nvSpPr>
          <p:spPr>
            <a:xfrm>
              <a:off x="1045825" y="4227000"/>
              <a:ext cx="314025" cy="463975"/>
            </a:xfrm>
            <a:custGeom>
              <a:avLst/>
              <a:gdLst/>
              <a:ahLst/>
              <a:cxnLst/>
              <a:rect l="l" t="t" r="r" b="b"/>
              <a:pathLst>
                <a:path w="12561" h="18559" extrusionOk="0">
                  <a:moveTo>
                    <a:pt x="5508" y="0"/>
                  </a:moveTo>
                  <a:cubicBezTo>
                    <a:pt x="4880" y="0"/>
                    <a:pt x="4442" y="196"/>
                    <a:pt x="4358" y="704"/>
                  </a:cubicBezTo>
                  <a:cubicBezTo>
                    <a:pt x="3145" y="8119"/>
                    <a:pt x="1" y="14326"/>
                    <a:pt x="123" y="15796"/>
                  </a:cubicBezTo>
                  <a:cubicBezTo>
                    <a:pt x="215" y="16911"/>
                    <a:pt x="1614" y="18558"/>
                    <a:pt x="2867" y="18558"/>
                  </a:cubicBezTo>
                  <a:cubicBezTo>
                    <a:pt x="3261" y="18558"/>
                    <a:pt x="3640" y="18396"/>
                    <a:pt x="3959" y="18003"/>
                  </a:cubicBezTo>
                  <a:cubicBezTo>
                    <a:pt x="12560" y="7421"/>
                    <a:pt x="11941" y="2258"/>
                    <a:pt x="11941" y="2258"/>
                  </a:cubicBezTo>
                  <a:cubicBezTo>
                    <a:pt x="11941" y="2258"/>
                    <a:pt x="7636" y="0"/>
                    <a:pt x="5508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17;p17">
              <a:extLst>
                <a:ext uri="{FF2B5EF4-FFF2-40B4-BE49-F238E27FC236}">
                  <a16:creationId xmlns:a16="http://schemas.microsoft.com/office/drawing/2014/main" id="{B1D59188-09BE-7E43-AE72-5EE28A7C7EE0}"/>
                </a:ext>
              </a:extLst>
            </p:cNvPr>
            <p:cNvSpPr/>
            <p:nvPr/>
          </p:nvSpPr>
          <p:spPr>
            <a:xfrm>
              <a:off x="1529850" y="4347525"/>
              <a:ext cx="206125" cy="101575"/>
            </a:xfrm>
            <a:custGeom>
              <a:avLst/>
              <a:gdLst/>
              <a:ahLst/>
              <a:cxnLst/>
              <a:rect l="l" t="t" r="r" b="b"/>
              <a:pathLst>
                <a:path w="8245" h="4063" extrusionOk="0">
                  <a:moveTo>
                    <a:pt x="8244" y="0"/>
                  </a:moveTo>
                  <a:lnTo>
                    <a:pt x="8244" y="0"/>
                  </a:lnTo>
                  <a:cubicBezTo>
                    <a:pt x="8244" y="0"/>
                    <a:pt x="282" y="140"/>
                    <a:pt x="140" y="703"/>
                  </a:cubicBezTo>
                  <a:cubicBezTo>
                    <a:pt x="1" y="1270"/>
                    <a:pt x="210" y="4018"/>
                    <a:pt x="210" y="4018"/>
                  </a:cubicBezTo>
                  <a:cubicBezTo>
                    <a:pt x="210" y="4018"/>
                    <a:pt x="1840" y="4063"/>
                    <a:pt x="3612" y="4063"/>
                  </a:cubicBezTo>
                  <a:cubicBezTo>
                    <a:pt x="5687" y="4063"/>
                    <a:pt x="7957" y="4001"/>
                    <a:pt x="8032" y="3733"/>
                  </a:cubicBezTo>
                  <a:cubicBezTo>
                    <a:pt x="8172" y="3242"/>
                    <a:pt x="8244" y="0"/>
                    <a:pt x="824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18;p17">
              <a:extLst>
                <a:ext uri="{FF2B5EF4-FFF2-40B4-BE49-F238E27FC236}">
                  <a16:creationId xmlns:a16="http://schemas.microsoft.com/office/drawing/2014/main" id="{FD7BE62F-00A2-834B-85CC-29BCF1A00AFD}"/>
                </a:ext>
              </a:extLst>
            </p:cNvPr>
            <p:cNvSpPr/>
            <p:nvPr/>
          </p:nvSpPr>
          <p:spPr>
            <a:xfrm>
              <a:off x="1114100" y="4334975"/>
              <a:ext cx="218400" cy="104500"/>
            </a:xfrm>
            <a:custGeom>
              <a:avLst/>
              <a:gdLst/>
              <a:ahLst/>
              <a:cxnLst/>
              <a:rect l="l" t="t" r="r" b="b"/>
              <a:pathLst>
                <a:path w="8736" h="4180" extrusionOk="0">
                  <a:moveTo>
                    <a:pt x="843" y="0"/>
                  </a:moveTo>
                  <a:cubicBezTo>
                    <a:pt x="764" y="0"/>
                    <a:pt x="715" y="5"/>
                    <a:pt x="701" y="14"/>
                  </a:cubicBezTo>
                  <a:cubicBezTo>
                    <a:pt x="492" y="151"/>
                    <a:pt x="1" y="3111"/>
                    <a:pt x="1" y="3111"/>
                  </a:cubicBezTo>
                  <a:cubicBezTo>
                    <a:pt x="1" y="3111"/>
                    <a:pt x="5900" y="4180"/>
                    <a:pt x="7155" y="4180"/>
                  </a:cubicBezTo>
                  <a:cubicBezTo>
                    <a:pt x="7229" y="4180"/>
                    <a:pt x="7287" y="4176"/>
                    <a:pt x="7327" y="4168"/>
                  </a:cubicBezTo>
                  <a:cubicBezTo>
                    <a:pt x="8030" y="4029"/>
                    <a:pt x="8736" y="857"/>
                    <a:pt x="8736" y="857"/>
                  </a:cubicBezTo>
                  <a:cubicBezTo>
                    <a:pt x="8736" y="857"/>
                    <a:pt x="1932" y="0"/>
                    <a:pt x="84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219;p17">
              <a:extLst>
                <a:ext uri="{FF2B5EF4-FFF2-40B4-BE49-F238E27FC236}">
                  <a16:creationId xmlns:a16="http://schemas.microsoft.com/office/drawing/2014/main" id="{AD7148EB-54C9-7047-9A90-36CFF16F16B0}"/>
                </a:ext>
              </a:extLst>
            </p:cNvPr>
            <p:cNvSpPr/>
            <p:nvPr/>
          </p:nvSpPr>
          <p:spPr>
            <a:xfrm>
              <a:off x="920975" y="3418525"/>
              <a:ext cx="741150" cy="646825"/>
            </a:xfrm>
            <a:custGeom>
              <a:avLst/>
              <a:gdLst/>
              <a:ahLst/>
              <a:cxnLst/>
              <a:rect l="l" t="t" r="r" b="b"/>
              <a:pathLst>
                <a:path w="29646" h="25873" extrusionOk="0">
                  <a:moveTo>
                    <a:pt x="18414" y="1"/>
                  </a:moveTo>
                  <a:cubicBezTo>
                    <a:pt x="18321" y="1"/>
                    <a:pt x="18228" y="2"/>
                    <a:pt x="18134" y="3"/>
                  </a:cubicBezTo>
                  <a:cubicBezTo>
                    <a:pt x="11737" y="118"/>
                    <a:pt x="2556" y="3491"/>
                    <a:pt x="1276" y="8493"/>
                  </a:cubicBezTo>
                  <a:cubicBezTo>
                    <a:pt x="1" y="13492"/>
                    <a:pt x="347" y="22793"/>
                    <a:pt x="3951" y="25000"/>
                  </a:cubicBezTo>
                  <a:cubicBezTo>
                    <a:pt x="4946" y="25608"/>
                    <a:pt x="6851" y="25873"/>
                    <a:pt x="9158" y="25873"/>
                  </a:cubicBezTo>
                  <a:cubicBezTo>
                    <a:pt x="15213" y="25873"/>
                    <a:pt x="24032" y="24051"/>
                    <a:pt x="26392" y="21861"/>
                  </a:cubicBezTo>
                  <a:cubicBezTo>
                    <a:pt x="29645" y="18837"/>
                    <a:pt x="26970" y="3725"/>
                    <a:pt x="26970" y="3725"/>
                  </a:cubicBezTo>
                  <a:cubicBezTo>
                    <a:pt x="26970" y="3725"/>
                    <a:pt x="24600" y="1"/>
                    <a:pt x="18414" y="1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220;p17">
              <a:extLst>
                <a:ext uri="{FF2B5EF4-FFF2-40B4-BE49-F238E27FC236}">
                  <a16:creationId xmlns:a16="http://schemas.microsoft.com/office/drawing/2014/main" id="{A6684BE5-489C-3844-BFDC-C585FD87903C}"/>
                </a:ext>
              </a:extLst>
            </p:cNvPr>
            <p:cNvSpPr/>
            <p:nvPr/>
          </p:nvSpPr>
          <p:spPr>
            <a:xfrm>
              <a:off x="1527425" y="4718850"/>
              <a:ext cx="329350" cy="140525"/>
            </a:xfrm>
            <a:custGeom>
              <a:avLst/>
              <a:gdLst/>
              <a:ahLst/>
              <a:cxnLst/>
              <a:rect l="l" t="t" r="r" b="b"/>
              <a:pathLst>
                <a:path w="13174" h="5621" extrusionOk="0">
                  <a:moveTo>
                    <a:pt x="3983" y="0"/>
                  </a:moveTo>
                  <a:cubicBezTo>
                    <a:pt x="2653" y="0"/>
                    <a:pt x="1359" y="156"/>
                    <a:pt x="1359" y="156"/>
                  </a:cubicBezTo>
                  <a:cubicBezTo>
                    <a:pt x="279" y="279"/>
                    <a:pt x="0" y="3923"/>
                    <a:pt x="1911" y="4768"/>
                  </a:cubicBezTo>
                  <a:cubicBezTo>
                    <a:pt x="3117" y="5300"/>
                    <a:pt x="5855" y="5620"/>
                    <a:pt x="8164" y="5620"/>
                  </a:cubicBezTo>
                  <a:cubicBezTo>
                    <a:pt x="9520" y="5620"/>
                    <a:pt x="10727" y="5510"/>
                    <a:pt x="11388" y="5267"/>
                  </a:cubicBezTo>
                  <a:cubicBezTo>
                    <a:pt x="13173" y="4612"/>
                    <a:pt x="7689" y="985"/>
                    <a:pt x="6405" y="343"/>
                  </a:cubicBezTo>
                  <a:cubicBezTo>
                    <a:pt x="5876" y="78"/>
                    <a:pt x="4921" y="0"/>
                    <a:pt x="3983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21;p17">
              <a:extLst>
                <a:ext uri="{FF2B5EF4-FFF2-40B4-BE49-F238E27FC236}">
                  <a16:creationId xmlns:a16="http://schemas.microsoft.com/office/drawing/2014/main" id="{D7B28353-1C28-0B45-8ADF-8D22E677BFC5}"/>
                </a:ext>
              </a:extLst>
            </p:cNvPr>
            <p:cNvSpPr/>
            <p:nvPr/>
          </p:nvSpPr>
          <p:spPr>
            <a:xfrm>
              <a:off x="1658525" y="4734050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1792" y="0"/>
                  </a:moveTo>
                  <a:cubicBezTo>
                    <a:pt x="478" y="243"/>
                    <a:pt x="20" y="1448"/>
                    <a:pt x="1" y="1501"/>
                  </a:cubicBezTo>
                  <a:lnTo>
                    <a:pt x="397" y="1646"/>
                  </a:lnTo>
                  <a:cubicBezTo>
                    <a:pt x="403" y="1638"/>
                    <a:pt x="793" y="614"/>
                    <a:pt x="1870" y="416"/>
                  </a:cubicBezTo>
                  <a:lnTo>
                    <a:pt x="179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22;p17">
              <a:extLst>
                <a:ext uri="{FF2B5EF4-FFF2-40B4-BE49-F238E27FC236}">
                  <a16:creationId xmlns:a16="http://schemas.microsoft.com/office/drawing/2014/main" id="{C768C9C6-3252-234C-B7DE-9C4635CCBACB}"/>
                </a:ext>
              </a:extLst>
            </p:cNvPr>
            <p:cNvSpPr/>
            <p:nvPr/>
          </p:nvSpPr>
          <p:spPr>
            <a:xfrm>
              <a:off x="1695575" y="4752450"/>
              <a:ext cx="44650" cy="34775"/>
            </a:xfrm>
            <a:custGeom>
              <a:avLst/>
              <a:gdLst/>
              <a:ahLst/>
              <a:cxnLst/>
              <a:rect l="l" t="t" r="r" b="b"/>
              <a:pathLst>
                <a:path w="1786" h="1391" extrusionOk="0">
                  <a:moveTo>
                    <a:pt x="1786" y="1"/>
                  </a:moveTo>
                  <a:cubicBezTo>
                    <a:pt x="1189" y="210"/>
                    <a:pt x="0" y="1390"/>
                    <a:pt x="0" y="1390"/>
                  </a:cubicBezTo>
                  <a:lnTo>
                    <a:pt x="1786" y="1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23;p17">
              <a:extLst>
                <a:ext uri="{FF2B5EF4-FFF2-40B4-BE49-F238E27FC236}">
                  <a16:creationId xmlns:a16="http://schemas.microsoft.com/office/drawing/2014/main" id="{D1CB74B3-6CD9-9B44-8959-960312879396}"/>
                </a:ext>
              </a:extLst>
            </p:cNvPr>
            <p:cNvSpPr/>
            <p:nvPr/>
          </p:nvSpPr>
          <p:spPr>
            <a:xfrm>
              <a:off x="1691950" y="4747575"/>
              <a:ext cx="50100" cy="43325"/>
            </a:xfrm>
            <a:custGeom>
              <a:avLst/>
              <a:gdLst/>
              <a:ahLst/>
              <a:cxnLst/>
              <a:rect l="l" t="t" r="r" b="b"/>
              <a:pathLst>
                <a:path w="2004" h="1733" extrusionOk="0">
                  <a:moveTo>
                    <a:pt x="1864" y="1"/>
                  </a:moveTo>
                  <a:cubicBezTo>
                    <a:pt x="1239" y="213"/>
                    <a:pt x="123" y="1309"/>
                    <a:pt x="0" y="1434"/>
                  </a:cubicBezTo>
                  <a:lnTo>
                    <a:pt x="296" y="1733"/>
                  </a:lnTo>
                  <a:cubicBezTo>
                    <a:pt x="617" y="1418"/>
                    <a:pt x="1551" y="556"/>
                    <a:pt x="2003" y="402"/>
                  </a:cubicBezTo>
                  <a:lnTo>
                    <a:pt x="186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224;p17">
              <a:extLst>
                <a:ext uri="{FF2B5EF4-FFF2-40B4-BE49-F238E27FC236}">
                  <a16:creationId xmlns:a16="http://schemas.microsoft.com/office/drawing/2014/main" id="{9058C5A7-595F-D74F-AC68-838ECEDCD3E4}"/>
                </a:ext>
              </a:extLst>
            </p:cNvPr>
            <p:cNvSpPr/>
            <p:nvPr/>
          </p:nvSpPr>
          <p:spPr>
            <a:xfrm>
              <a:off x="1725500" y="4777500"/>
              <a:ext cx="44650" cy="34675"/>
            </a:xfrm>
            <a:custGeom>
              <a:avLst/>
              <a:gdLst/>
              <a:ahLst/>
              <a:cxnLst/>
              <a:rect l="l" t="t" r="r" b="b"/>
              <a:pathLst>
                <a:path w="1786" h="1387" extrusionOk="0">
                  <a:moveTo>
                    <a:pt x="1785" y="0"/>
                  </a:moveTo>
                  <a:cubicBezTo>
                    <a:pt x="1188" y="210"/>
                    <a:pt x="0" y="1387"/>
                    <a:pt x="0" y="1387"/>
                  </a:cubicBezTo>
                  <a:lnTo>
                    <a:pt x="1785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225;p17">
              <a:extLst>
                <a:ext uri="{FF2B5EF4-FFF2-40B4-BE49-F238E27FC236}">
                  <a16:creationId xmlns:a16="http://schemas.microsoft.com/office/drawing/2014/main" id="{9AD2AD39-E821-4841-9D11-FE460620BB1E}"/>
                </a:ext>
              </a:extLst>
            </p:cNvPr>
            <p:cNvSpPr/>
            <p:nvPr/>
          </p:nvSpPr>
          <p:spPr>
            <a:xfrm>
              <a:off x="1721800" y="4772625"/>
              <a:ext cx="50175" cy="43325"/>
            </a:xfrm>
            <a:custGeom>
              <a:avLst/>
              <a:gdLst/>
              <a:ahLst/>
              <a:cxnLst/>
              <a:rect l="l" t="t" r="r" b="b"/>
              <a:pathLst>
                <a:path w="2007" h="1733" extrusionOk="0">
                  <a:moveTo>
                    <a:pt x="1867" y="0"/>
                  </a:moveTo>
                  <a:cubicBezTo>
                    <a:pt x="1242" y="212"/>
                    <a:pt x="126" y="1308"/>
                    <a:pt x="0" y="1434"/>
                  </a:cubicBezTo>
                  <a:lnTo>
                    <a:pt x="299" y="1733"/>
                  </a:lnTo>
                  <a:cubicBezTo>
                    <a:pt x="622" y="1414"/>
                    <a:pt x="1557" y="555"/>
                    <a:pt x="2006" y="396"/>
                  </a:cubicBezTo>
                  <a:lnTo>
                    <a:pt x="18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226;p17">
              <a:extLst>
                <a:ext uri="{FF2B5EF4-FFF2-40B4-BE49-F238E27FC236}">
                  <a16:creationId xmlns:a16="http://schemas.microsoft.com/office/drawing/2014/main" id="{7AACBE71-9140-D742-94EF-72C5F34F95EA}"/>
                </a:ext>
              </a:extLst>
            </p:cNvPr>
            <p:cNvSpPr/>
            <p:nvPr/>
          </p:nvSpPr>
          <p:spPr>
            <a:xfrm>
              <a:off x="1543375" y="4635475"/>
              <a:ext cx="149150" cy="95675"/>
            </a:xfrm>
            <a:custGeom>
              <a:avLst/>
              <a:gdLst/>
              <a:ahLst/>
              <a:cxnLst/>
              <a:rect l="l" t="t" r="r" b="b"/>
              <a:pathLst>
                <a:path w="5966" h="3827" extrusionOk="0">
                  <a:moveTo>
                    <a:pt x="3117" y="1"/>
                  </a:moveTo>
                  <a:cubicBezTo>
                    <a:pt x="2075" y="1"/>
                    <a:pt x="1027" y="65"/>
                    <a:pt x="693" y="88"/>
                  </a:cubicBezTo>
                  <a:cubicBezTo>
                    <a:pt x="1" y="130"/>
                    <a:pt x="369" y="3648"/>
                    <a:pt x="369" y="3648"/>
                  </a:cubicBezTo>
                  <a:cubicBezTo>
                    <a:pt x="439" y="3780"/>
                    <a:pt x="1066" y="3827"/>
                    <a:pt x="1856" y="3827"/>
                  </a:cubicBezTo>
                  <a:cubicBezTo>
                    <a:pt x="3236" y="3827"/>
                    <a:pt x="5114" y="3682"/>
                    <a:pt x="5391" y="3592"/>
                  </a:cubicBezTo>
                  <a:cubicBezTo>
                    <a:pt x="5826" y="3447"/>
                    <a:pt x="5965" y="891"/>
                    <a:pt x="5561" y="356"/>
                  </a:cubicBezTo>
                  <a:cubicBezTo>
                    <a:pt x="5351" y="75"/>
                    <a:pt x="4238" y="1"/>
                    <a:pt x="3117" y="1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227;p17">
              <a:extLst>
                <a:ext uri="{FF2B5EF4-FFF2-40B4-BE49-F238E27FC236}">
                  <a16:creationId xmlns:a16="http://schemas.microsoft.com/office/drawing/2014/main" id="{EA5A568C-230C-624B-8C92-C0BDA4466D88}"/>
                </a:ext>
              </a:extLst>
            </p:cNvPr>
            <p:cNvSpPr/>
            <p:nvPr/>
          </p:nvSpPr>
          <p:spPr>
            <a:xfrm>
              <a:off x="950050" y="4638275"/>
              <a:ext cx="253850" cy="250400"/>
            </a:xfrm>
            <a:custGeom>
              <a:avLst/>
              <a:gdLst/>
              <a:ahLst/>
              <a:cxnLst/>
              <a:rect l="l" t="t" r="r" b="b"/>
              <a:pathLst>
                <a:path w="10154" h="10016" extrusionOk="0">
                  <a:moveTo>
                    <a:pt x="2921" y="0"/>
                  </a:moveTo>
                  <a:cubicBezTo>
                    <a:pt x="1870" y="0"/>
                    <a:pt x="0" y="2523"/>
                    <a:pt x="1000" y="4163"/>
                  </a:cubicBezTo>
                  <a:cubicBezTo>
                    <a:pt x="2088" y="5949"/>
                    <a:pt x="6652" y="9506"/>
                    <a:pt x="8493" y="9988"/>
                  </a:cubicBezTo>
                  <a:cubicBezTo>
                    <a:pt x="8563" y="10006"/>
                    <a:pt x="8626" y="10015"/>
                    <a:pt x="8683" y="10015"/>
                  </a:cubicBezTo>
                  <a:cubicBezTo>
                    <a:pt x="10154" y="10015"/>
                    <a:pt x="7876" y="4311"/>
                    <a:pt x="7213" y="3100"/>
                  </a:cubicBezTo>
                  <a:cubicBezTo>
                    <a:pt x="6526" y="1842"/>
                    <a:pt x="3179" y="62"/>
                    <a:pt x="3179" y="62"/>
                  </a:cubicBezTo>
                  <a:cubicBezTo>
                    <a:pt x="3101" y="20"/>
                    <a:pt x="3014" y="0"/>
                    <a:pt x="2921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228;p17">
              <a:extLst>
                <a:ext uri="{FF2B5EF4-FFF2-40B4-BE49-F238E27FC236}">
                  <a16:creationId xmlns:a16="http://schemas.microsoft.com/office/drawing/2014/main" id="{00D9AE2C-C35D-1F4A-ABE7-5B2C637C257C}"/>
                </a:ext>
              </a:extLst>
            </p:cNvPr>
            <p:cNvSpPr/>
            <p:nvPr/>
          </p:nvSpPr>
          <p:spPr>
            <a:xfrm>
              <a:off x="1081475" y="4724925"/>
              <a:ext cx="58175" cy="19125"/>
            </a:xfrm>
            <a:custGeom>
              <a:avLst/>
              <a:gdLst/>
              <a:ahLst/>
              <a:cxnLst/>
              <a:rect l="l" t="t" r="r" b="b"/>
              <a:pathLst>
                <a:path w="2327" h="765" extrusionOk="0">
                  <a:moveTo>
                    <a:pt x="1384" y="0"/>
                  </a:moveTo>
                  <a:cubicBezTo>
                    <a:pt x="607" y="0"/>
                    <a:pt x="33" y="393"/>
                    <a:pt x="0" y="416"/>
                  </a:cubicBezTo>
                  <a:lnTo>
                    <a:pt x="240" y="764"/>
                  </a:lnTo>
                  <a:cubicBezTo>
                    <a:pt x="246" y="758"/>
                    <a:pt x="736" y="426"/>
                    <a:pt x="1390" y="426"/>
                  </a:cubicBezTo>
                  <a:cubicBezTo>
                    <a:pt x="1627" y="426"/>
                    <a:pt x="1886" y="470"/>
                    <a:pt x="2151" y="589"/>
                  </a:cubicBezTo>
                  <a:lnTo>
                    <a:pt x="2327" y="206"/>
                  </a:lnTo>
                  <a:cubicBezTo>
                    <a:pt x="1996" y="56"/>
                    <a:pt x="1676" y="0"/>
                    <a:pt x="13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229;p17">
              <a:extLst>
                <a:ext uri="{FF2B5EF4-FFF2-40B4-BE49-F238E27FC236}">
                  <a16:creationId xmlns:a16="http://schemas.microsoft.com/office/drawing/2014/main" id="{2D257456-2346-2644-BEEA-EA6D736CE9E6}"/>
                </a:ext>
              </a:extLst>
            </p:cNvPr>
            <p:cNvSpPr/>
            <p:nvPr/>
          </p:nvSpPr>
          <p:spPr>
            <a:xfrm>
              <a:off x="1102950" y="4765000"/>
              <a:ext cx="56375" cy="4300"/>
            </a:xfrm>
            <a:custGeom>
              <a:avLst/>
              <a:gdLst/>
              <a:ahLst/>
              <a:cxnLst/>
              <a:rect l="l" t="t" r="r" b="b"/>
              <a:pathLst>
                <a:path w="2255" h="172" extrusionOk="0">
                  <a:moveTo>
                    <a:pt x="1709" y="0"/>
                  </a:moveTo>
                  <a:cubicBezTo>
                    <a:pt x="983" y="0"/>
                    <a:pt x="0" y="171"/>
                    <a:pt x="0" y="171"/>
                  </a:cubicBezTo>
                  <a:lnTo>
                    <a:pt x="2254" y="54"/>
                  </a:lnTo>
                  <a:cubicBezTo>
                    <a:pt x="2117" y="15"/>
                    <a:pt x="1924" y="0"/>
                    <a:pt x="1709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230;p17">
              <a:extLst>
                <a:ext uri="{FF2B5EF4-FFF2-40B4-BE49-F238E27FC236}">
                  <a16:creationId xmlns:a16="http://schemas.microsoft.com/office/drawing/2014/main" id="{0DEBA19A-33A2-BD46-ADAB-47E82DA3189B}"/>
                </a:ext>
              </a:extLst>
            </p:cNvPr>
            <p:cNvSpPr/>
            <p:nvPr/>
          </p:nvSpPr>
          <p:spPr>
            <a:xfrm>
              <a:off x="1101975" y="4759750"/>
              <a:ext cx="58750" cy="14775"/>
            </a:xfrm>
            <a:custGeom>
              <a:avLst/>
              <a:gdLst/>
              <a:ahLst/>
              <a:cxnLst/>
              <a:rect l="l" t="t" r="r" b="b"/>
              <a:pathLst>
                <a:path w="2350" h="591" extrusionOk="0">
                  <a:moveTo>
                    <a:pt x="1745" y="1"/>
                  </a:moveTo>
                  <a:cubicBezTo>
                    <a:pt x="1035" y="1"/>
                    <a:pt x="130" y="152"/>
                    <a:pt x="0" y="178"/>
                  </a:cubicBezTo>
                  <a:lnTo>
                    <a:pt x="73" y="590"/>
                  </a:lnTo>
                  <a:cubicBezTo>
                    <a:pt x="404" y="534"/>
                    <a:pt x="1183" y="423"/>
                    <a:pt x="1749" y="423"/>
                  </a:cubicBezTo>
                  <a:cubicBezTo>
                    <a:pt x="1946" y="423"/>
                    <a:pt x="2117" y="437"/>
                    <a:pt x="2235" y="470"/>
                  </a:cubicBezTo>
                  <a:lnTo>
                    <a:pt x="2349" y="60"/>
                  </a:lnTo>
                  <a:cubicBezTo>
                    <a:pt x="2192" y="17"/>
                    <a:pt x="1979" y="1"/>
                    <a:pt x="17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231;p17">
              <a:extLst>
                <a:ext uri="{FF2B5EF4-FFF2-40B4-BE49-F238E27FC236}">
                  <a16:creationId xmlns:a16="http://schemas.microsoft.com/office/drawing/2014/main" id="{F8E45544-D0FD-1349-ADF9-0E23C9B7B98C}"/>
                </a:ext>
              </a:extLst>
            </p:cNvPr>
            <p:cNvSpPr/>
            <p:nvPr/>
          </p:nvSpPr>
          <p:spPr>
            <a:xfrm>
              <a:off x="1113200" y="4802650"/>
              <a:ext cx="56450" cy="4300"/>
            </a:xfrm>
            <a:custGeom>
              <a:avLst/>
              <a:gdLst/>
              <a:ahLst/>
              <a:cxnLst/>
              <a:rect l="l" t="t" r="r" b="b"/>
              <a:pathLst>
                <a:path w="2258" h="172" extrusionOk="0">
                  <a:moveTo>
                    <a:pt x="1712" y="1"/>
                  </a:moveTo>
                  <a:cubicBezTo>
                    <a:pt x="985" y="1"/>
                    <a:pt x="0" y="172"/>
                    <a:pt x="0" y="172"/>
                  </a:cubicBezTo>
                  <a:lnTo>
                    <a:pt x="2257" y="54"/>
                  </a:lnTo>
                  <a:cubicBezTo>
                    <a:pt x="2120" y="16"/>
                    <a:pt x="1927" y="1"/>
                    <a:pt x="1712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232;p17">
              <a:extLst>
                <a:ext uri="{FF2B5EF4-FFF2-40B4-BE49-F238E27FC236}">
                  <a16:creationId xmlns:a16="http://schemas.microsoft.com/office/drawing/2014/main" id="{9D84F0A9-D039-C340-B25D-8F8889940EC2}"/>
                </a:ext>
              </a:extLst>
            </p:cNvPr>
            <p:cNvSpPr/>
            <p:nvPr/>
          </p:nvSpPr>
          <p:spPr>
            <a:xfrm>
              <a:off x="1112225" y="4797400"/>
              <a:ext cx="58825" cy="14775"/>
            </a:xfrm>
            <a:custGeom>
              <a:avLst/>
              <a:gdLst/>
              <a:ahLst/>
              <a:cxnLst/>
              <a:rect l="l" t="t" r="r" b="b"/>
              <a:pathLst>
                <a:path w="2353" h="591" extrusionOk="0">
                  <a:moveTo>
                    <a:pt x="1744" y="0"/>
                  </a:moveTo>
                  <a:cubicBezTo>
                    <a:pt x="1034" y="0"/>
                    <a:pt x="132" y="153"/>
                    <a:pt x="0" y="178"/>
                  </a:cubicBezTo>
                  <a:lnTo>
                    <a:pt x="76" y="591"/>
                  </a:lnTo>
                  <a:cubicBezTo>
                    <a:pt x="406" y="533"/>
                    <a:pt x="1181" y="423"/>
                    <a:pt x="1747" y="423"/>
                  </a:cubicBezTo>
                  <a:cubicBezTo>
                    <a:pt x="1946" y="423"/>
                    <a:pt x="2119" y="437"/>
                    <a:pt x="2238" y="471"/>
                  </a:cubicBezTo>
                  <a:lnTo>
                    <a:pt x="2352" y="61"/>
                  </a:lnTo>
                  <a:cubicBezTo>
                    <a:pt x="2194" y="17"/>
                    <a:pt x="1979" y="0"/>
                    <a:pt x="17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233;p17">
              <a:extLst>
                <a:ext uri="{FF2B5EF4-FFF2-40B4-BE49-F238E27FC236}">
                  <a16:creationId xmlns:a16="http://schemas.microsoft.com/office/drawing/2014/main" id="{6D539BEA-07EA-D94A-B3C4-83305CDDC34C}"/>
                </a:ext>
              </a:extLst>
            </p:cNvPr>
            <p:cNvSpPr/>
            <p:nvPr/>
          </p:nvSpPr>
          <p:spPr>
            <a:xfrm>
              <a:off x="1018775" y="4568575"/>
              <a:ext cx="155525" cy="144975"/>
            </a:xfrm>
            <a:custGeom>
              <a:avLst/>
              <a:gdLst/>
              <a:ahLst/>
              <a:cxnLst/>
              <a:rect l="l" t="t" r="r" b="b"/>
              <a:pathLst>
                <a:path w="6221" h="5799" extrusionOk="0">
                  <a:moveTo>
                    <a:pt x="1753" y="1"/>
                  </a:moveTo>
                  <a:cubicBezTo>
                    <a:pt x="1132" y="1"/>
                    <a:pt x="50" y="2781"/>
                    <a:pt x="50" y="2781"/>
                  </a:cubicBezTo>
                  <a:cubicBezTo>
                    <a:pt x="0" y="3185"/>
                    <a:pt x="3911" y="5665"/>
                    <a:pt x="4352" y="5794"/>
                  </a:cubicBezTo>
                  <a:cubicBezTo>
                    <a:pt x="4364" y="5797"/>
                    <a:pt x="4377" y="5799"/>
                    <a:pt x="4391" y="5799"/>
                  </a:cubicBezTo>
                  <a:cubicBezTo>
                    <a:pt x="4871" y="5799"/>
                    <a:pt x="6221" y="3694"/>
                    <a:pt x="6199" y="3040"/>
                  </a:cubicBezTo>
                  <a:cubicBezTo>
                    <a:pt x="6174" y="2365"/>
                    <a:pt x="2452" y="390"/>
                    <a:pt x="1855" y="30"/>
                  </a:cubicBezTo>
                  <a:cubicBezTo>
                    <a:pt x="1823" y="10"/>
                    <a:pt x="1788" y="1"/>
                    <a:pt x="1753" y="1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234;p17">
              <a:extLst>
                <a:ext uri="{FF2B5EF4-FFF2-40B4-BE49-F238E27FC236}">
                  <a16:creationId xmlns:a16="http://schemas.microsoft.com/office/drawing/2014/main" id="{A5752371-180A-7A41-B4B4-8AA83E4A0058}"/>
                </a:ext>
              </a:extLst>
            </p:cNvPr>
            <p:cNvSpPr/>
            <p:nvPr/>
          </p:nvSpPr>
          <p:spPr>
            <a:xfrm>
              <a:off x="1030975" y="4080450"/>
              <a:ext cx="773775" cy="307125"/>
            </a:xfrm>
            <a:custGeom>
              <a:avLst/>
              <a:gdLst/>
              <a:ahLst/>
              <a:cxnLst/>
              <a:rect l="l" t="t" r="r" b="b"/>
              <a:pathLst>
                <a:path w="30951" h="12285" extrusionOk="0">
                  <a:moveTo>
                    <a:pt x="7089" y="0"/>
                  </a:moveTo>
                  <a:cubicBezTo>
                    <a:pt x="4381" y="0"/>
                    <a:pt x="2466" y="136"/>
                    <a:pt x="2221" y="501"/>
                  </a:cubicBezTo>
                  <a:cubicBezTo>
                    <a:pt x="1281" y="1915"/>
                    <a:pt x="0" y="10262"/>
                    <a:pt x="946" y="10731"/>
                  </a:cubicBezTo>
                  <a:cubicBezTo>
                    <a:pt x="1886" y="11202"/>
                    <a:pt x="13570" y="12285"/>
                    <a:pt x="15143" y="12285"/>
                  </a:cubicBezTo>
                  <a:cubicBezTo>
                    <a:pt x="16714" y="12285"/>
                    <a:pt x="17185" y="4426"/>
                    <a:pt x="17185" y="4426"/>
                  </a:cubicBezTo>
                  <a:cubicBezTo>
                    <a:pt x="17185" y="4426"/>
                    <a:pt x="17601" y="12084"/>
                    <a:pt x="18385" y="12243"/>
                  </a:cubicBezTo>
                  <a:cubicBezTo>
                    <a:pt x="18485" y="12263"/>
                    <a:pt x="18748" y="12273"/>
                    <a:pt x="19132" y="12273"/>
                  </a:cubicBezTo>
                  <a:cubicBezTo>
                    <a:pt x="21762" y="12273"/>
                    <a:pt x="30065" y="11805"/>
                    <a:pt x="30476" y="10848"/>
                  </a:cubicBezTo>
                  <a:cubicBezTo>
                    <a:pt x="30950" y="9743"/>
                    <a:pt x="29288" y="1126"/>
                    <a:pt x="29288" y="1126"/>
                  </a:cubicBezTo>
                  <a:cubicBezTo>
                    <a:pt x="29288" y="1126"/>
                    <a:pt x="14894" y="0"/>
                    <a:pt x="7089" y="0"/>
                  </a:cubicBezTo>
                  <a:close/>
                </a:path>
              </a:pathLst>
            </a:custGeom>
            <a:solidFill>
              <a:srgbClr val="4A47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235;p17">
              <a:extLst>
                <a:ext uri="{FF2B5EF4-FFF2-40B4-BE49-F238E27FC236}">
                  <a16:creationId xmlns:a16="http://schemas.microsoft.com/office/drawing/2014/main" id="{F79AF0B2-531B-3A42-A49A-0484A08378B3}"/>
                </a:ext>
              </a:extLst>
            </p:cNvPr>
            <p:cNvSpPr/>
            <p:nvPr/>
          </p:nvSpPr>
          <p:spPr>
            <a:xfrm>
              <a:off x="1535150" y="2875425"/>
              <a:ext cx="557850" cy="770275"/>
            </a:xfrm>
            <a:custGeom>
              <a:avLst/>
              <a:gdLst/>
              <a:ahLst/>
              <a:cxnLst/>
              <a:rect l="l" t="t" r="r" b="b"/>
              <a:pathLst>
                <a:path w="22314" h="30811" extrusionOk="0">
                  <a:moveTo>
                    <a:pt x="10675" y="1"/>
                  </a:moveTo>
                  <a:cubicBezTo>
                    <a:pt x="9651" y="1"/>
                    <a:pt x="11057" y="5184"/>
                    <a:pt x="11057" y="5184"/>
                  </a:cubicBezTo>
                  <a:cubicBezTo>
                    <a:pt x="11057" y="5184"/>
                    <a:pt x="9779" y="916"/>
                    <a:pt x="8052" y="720"/>
                  </a:cubicBezTo>
                  <a:cubicBezTo>
                    <a:pt x="8020" y="717"/>
                    <a:pt x="7991" y="715"/>
                    <a:pt x="7962" y="715"/>
                  </a:cubicBezTo>
                  <a:cubicBezTo>
                    <a:pt x="6788" y="715"/>
                    <a:pt x="8208" y="3703"/>
                    <a:pt x="8926" y="5082"/>
                  </a:cubicBezTo>
                  <a:lnTo>
                    <a:pt x="8926" y="5082"/>
                  </a:lnTo>
                  <a:cubicBezTo>
                    <a:pt x="8379" y="4138"/>
                    <a:pt x="7300" y="2549"/>
                    <a:pt x="6238" y="2549"/>
                  </a:cubicBezTo>
                  <a:cubicBezTo>
                    <a:pt x="6218" y="2549"/>
                    <a:pt x="6199" y="2549"/>
                    <a:pt x="6180" y="2550"/>
                  </a:cubicBezTo>
                  <a:cubicBezTo>
                    <a:pt x="4654" y="2634"/>
                    <a:pt x="8579" y="7109"/>
                    <a:pt x="8579" y="7109"/>
                  </a:cubicBezTo>
                  <a:cubicBezTo>
                    <a:pt x="12558" y="15891"/>
                    <a:pt x="1" y="24302"/>
                    <a:pt x="1" y="24302"/>
                  </a:cubicBezTo>
                  <a:lnTo>
                    <a:pt x="7639" y="30811"/>
                  </a:lnTo>
                  <a:cubicBezTo>
                    <a:pt x="22313" y="23150"/>
                    <a:pt x="14496" y="6495"/>
                    <a:pt x="14496" y="6495"/>
                  </a:cubicBezTo>
                  <a:cubicBezTo>
                    <a:pt x="14496" y="6495"/>
                    <a:pt x="15339" y="2980"/>
                    <a:pt x="13925" y="1811"/>
                  </a:cubicBezTo>
                  <a:cubicBezTo>
                    <a:pt x="13749" y="1666"/>
                    <a:pt x="13602" y="1603"/>
                    <a:pt x="13480" y="1603"/>
                  </a:cubicBezTo>
                  <a:cubicBezTo>
                    <a:pt x="12624" y="1603"/>
                    <a:pt x="12990" y="4732"/>
                    <a:pt x="12990" y="4732"/>
                  </a:cubicBezTo>
                  <a:cubicBezTo>
                    <a:pt x="12990" y="4732"/>
                    <a:pt x="11815" y="137"/>
                    <a:pt x="10716" y="3"/>
                  </a:cubicBezTo>
                  <a:cubicBezTo>
                    <a:pt x="10702" y="1"/>
                    <a:pt x="10688" y="1"/>
                    <a:pt x="10675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236;p17">
              <a:extLst>
                <a:ext uri="{FF2B5EF4-FFF2-40B4-BE49-F238E27FC236}">
                  <a16:creationId xmlns:a16="http://schemas.microsoft.com/office/drawing/2014/main" id="{B29C7152-FAC8-7745-BD21-CB10BD50AAA4}"/>
                </a:ext>
              </a:extLst>
            </p:cNvPr>
            <p:cNvSpPr/>
            <p:nvPr/>
          </p:nvSpPr>
          <p:spPr>
            <a:xfrm>
              <a:off x="587325" y="2750325"/>
              <a:ext cx="849225" cy="731400"/>
            </a:xfrm>
            <a:custGeom>
              <a:avLst/>
              <a:gdLst/>
              <a:ahLst/>
              <a:cxnLst/>
              <a:rect l="l" t="t" r="r" b="b"/>
              <a:pathLst>
                <a:path w="33969" h="29256" extrusionOk="0">
                  <a:moveTo>
                    <a:pt x="26960" y="0"/>
                  </a:moveTo>
                  <a:cubicBezTo>
                    <a:pt x="25867" y="0"/>
                    <a:pt x="25059" y="487"/>
                    <a:pt x="24894" y="1584"/>
                  </a:cubicBezTo>
                  <a:cubicBezTo>
                    <a:pt x="24845" y="1905"/>
                    <a:pt x="24784" y="2033"/>
                    <a:pt x="24684" y="2033"/>
                  </a:cubicBezTo>
                  <a:cubicBezTo>
                    <a:pt x="24290" y="2033"/>
                    <a:pt x="23295" y="46"/>
                    <a:pt x="20105" y="46"/>
                  </a:cubicBezTo>
                  <a:cubicBezTo>
                    <a:pt x="18210" y="46"/>
                    <a:pt x="15539" y="748"/>
                    <a:pt x="11759" y="2985"/>
                  </a:cubicBezTo>
                  <a:cubicBezTo>
                    <a:pt x="0" y="9937"/>
                    <a:pt x="6874" y="16574"/>
                    <a:pt x="3864" y="18323"/>
                  </a:cubicBezTo>
                  <a:cubicBezTo>
                    <a:pt x="1709" y="19578"/>
                    <a:pt x="2957" y="21546"/>
                    <a:pt x="4991" y="21546"/>
                  </a:cubicBezTo>
                  <a:cubicBezTo>
                    <a:pt x="5797" y="21546"/>
                    <a:pt x="6726" y="21237"/>
                    <a:pt x="7617" y="20452"/>
                  </a:cubicBezTo>
                  <a:lnTo>
                    <a:pt x="7617" y="20452"/>
                  </a:lnTo>
                  <a:cubicBezTo>
                    <a:pt x="7617" y="20452"/>
                    <a:pt x="7371" y="21629"/>
                    <a:pt x="5103" y="23551"/>
                  </a:cubicBezTo>
                  <a:cubicBezTo>
                    <a:pt x="3569" y="24849"/>
                    <a:pt x="6026" y="26699"/>
                    <a:pt x="8409" y="26699"/>
                  </a:cubicBezTo>
                  <a:cubicBezTo>
                    <a:pt x="9548" y="26699"/>
                    <a:pt x="10671" y="26276"/>
                    <a:pt x="11332" y="25167"/>
                  </a:cubicBezTo>
                  <a:lnTo>
                    <a:pt x="11332" y="25167"/>
                  </a:lnTo>
                  <a:cubicBezTo>
                    <a:pt x="11225" y="25351"/>
                    <a:pt x="10167" y="27258"/>
                    <a:pt x="11695" y="28377"/>
                  </a:cubicBezTo>
                  <a:cubicBezTo>
                    <a:pt x="12427" y="28911"/>
                    <a:pt x="13767" y="28999"/>
                    <a:pt x="15208" y="28999"/>
                  </a:cubicBezTo>
                  <a:cubicBezTo>
                    <a:pt x="15913" y="28999"/>
                    <a:pt x="16643" y="28978"/>
                    <a:pt x="17337" y="28978"/>
                  </a:cubicBezTo>
                  <a:cubicBezTo>
                    <a:pt x="18346" y="28978"/>
                    <a:pt x="19280" y="29022"/>
                    <a:pt x="19959" y="29239"/>
                  </a:cubicBezTo>
                  <a:cubicBezTo>
                    <a:pt x="19993" y="29250"/>
                    <a:pt x="20029" y="29256"/>
                    <a:pt x="20065" y="29256"/>
                  </a:cubicBezTo>
                  <a:cubicBezTo>
                    <a:pt x="22209" y="29256"/>
                    <a:pt x="27648" y="10649"/>
                    <a:pt x="31009" y="10649"/>
                  </a:cubicBezTo>
                  <a:cubicBezTo>
                    <a:pt x="31074" y="10649"/>
                    <a:pt x="31138" y="10656"/>
                    <a:pt x="31201" y="10671"/>
                  </a:cubicBezTo>
                  <a:cubicBezTo>
                    <a:pt x="31201" y="10671"/>
                    <a:pt x="32301" y="7646"/>
                    <a:pt x="29343" y="5111"/>
                  </a:cubicBezTo>
                  <a:cubicBezTo>
                    <a:pt x="26386" y="2575"/>
                    <a:pt x="33969" y="3682"/>
                    <a:pt x="31235" y="1679"/>
                  </a:cubicBezTo>
                  <a:cubicBezTo>
                    <a:pt x="29787" y="618"/>
                    <a:pt x="28192" y="0"/>
                    <a:pt x="269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237;p17">
              <a:extLst>
                <a:ext uri="{FF2B5EF4-FFF2-40B4-BE49-F238E27FC236}">
                  <a16:creationId xmlns:a16="http://schemas.microsoft.com/office/drawing/2014/main" id="{984BF871-0B9A-6844-BF93-7915D86BA2CC}"/>
                </a:ext>
              </a:extLst>
            </p:cNvPr>
            <p:cNvSpPr/>
            <p:nvPr/>
          </p:nvSpPr>
          <p:spPr>
            <a:xfrm>
              <a:off x="1535150" y="3375375"/>
              <a:ext cx="314925" cy="367525"/>
            </a:xfrm>
            <a:custGeom>
              <a:avLst/>
              <a:gdLst/>
              <a:ahLst/>
              <a:cxnLst/>
              <a:rect l="l" t="t" r="r" b="b"/>
              <a:pathLst>
                <a:path w="12597" h="14701" extrusionOk="0">
                  <a:moveTo>
                    <a:pt x="5535" y="1"/>
                  </a:moveTo>
                  <a:cubicBezTo>
                    <a:pt x="4222" y="1"/>
                    <a:pt x="1" y="4304"/>
                    <a:pt x="1" y="4304"/>
                  </a:cubicBezTo>
                  <a:cubicBezTo>
                    <a:pt x="1" y="4304"/>
                    <a:pt x="3747" y="14700"/>
                    <a:pt x="5591" y="14700"/>
                  </a:cubicBezTo>
                  <a:cubicBezTo>
                    <a:pt x="5603" y="14700"/>
                    <a:pt x="5615" y="14700"/>
                    <a:pt x="5628" y="14699"/>
                  </a:cubicBezTo>
                  <a:cubicBezTo>
                    <a:pt x="7461" y="14560"/>
                    <a:pt x="12597" y="9055"/>
                    <a:pt x="12340" y="7387"/>
                  </a:cubicBezTo>
                  <a:cubicBezTo>
                    <a:pt x="12080" y="5716"/>
                    <a:pt x="6813" y="254"/>
                    <a:pt x="5636" y="11"/>
                  </a:cubicBezTo>
                  <a:cubicBezTo>
                    <a:pt x="5605" y="4"/>
                    <a:pt x="5571" y="1"/>
                    <a:pt x="55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238;p17">
              <a:extLst>
                <a:ext uri="{FF2B5EF4-FFF2-40B4-BE49-F238E27FC236}">
                  <a16:creationId xmlns:a16="http://schemas.microsoft.com/office/drawing/2014/main" id="{704E1320-2ABF-A541-9AE8-E4B5AEAFA8EA}"/>
                </a:ext>
              </a:extLst>
            </p:cNvPr>
            <p:cNvSpPr/>
            <p:nvPr/>
          </p:nvSpPr>
          <p:spPr>
            <a:xfrm>
              <a:off x="789925" y="3789650"/>
              <a:ext cx="293150" cy="426450"/>
            </a:xfrm>
            <a:custGeom>
              <a:avLst/>
              <a:gdLst/>
              <a:ahLst/>
              <a:cxnLst/>
              <a:rect l="l" t="t" r="r" b="b"/>
              <a:pathLst>
                <a:path w="11726" h="17058" extrusionOk="0">
                  <a:moveTo>
                    <a:pt x="5808" y="0"/>
                  </a:moveTo>
                  <a:cubicBezTo>
                    <a:pt x="5317" y="0"/>
                    <a:pt x="4816" y="157"/>
                    <a:pt x="4314" y="522"/>
                  </a:cubicBezTo>
                  <a:cubicBezTo>
                    <a:pt x="687" y="3152"/>
                    <a:pt x="1" y="15678"/>
                    <a:pt x="6755" y="17001"/>
                  </a:cubicBezTo>
                  <a:cubicBezTo>
                    <a:pt x="6951" y="17039"/>
                    <a:pt x="7140" y="17058"/>
                    <a:pt x="7320" y="17058"/>
                  </a:cubicBezTo>
                  <a:cubicBezTo>
                    <a:pt x="11726" y="17058"/>
                    <a:pt x="11523" y="6068"/>
                    <a:pt x="11523" y="6068"/>
                  </a:cubicBezTo>
                  <a:cubicBezTo>
                    <a:pt x="11523" y="6068"/>
                    <a:pt x="8860" y="0"/>
                    <a:pt x="5808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239;p17">
              <a:extLst>
                <a:ext uri="{FF2B5EF4-FFF2-40B4-BE49-F238E27FC236}">
                  <a16:creationId xmlns:a16="http://schemas.microsoft.com/office/drawing/2014/main" id="{82F3D747-340A-CF40-AF60-1DC8F127AAEA}"/>
                </a:ext>
              </a:extLst>
            </p:cNvPr>
            <p:cNvSpPr/>
            <p:nvPr/>
          </p:nvSpPr>
          <p:spPr>
            <a:xfrm>
              <a:off x="922650" y="3483775"/>
              <a:ext cx="881475" cy="708000"/>
            </a:xfrm>
            <a:custGeom>
              <a:avLst/>
              <a:gdLst/>
              <a:ahLst/>
              <a:cxnLst/>
              <a:rect l="l" t="t" r="r" b="b"/>
              <a:pathLst>
                <a:path w="35259" h="28320" extrusionOk="0">
                  <a:moveTo>
                    <a:pt x="21734" y="1"/>
                  </a:moveTo>
                  <a:cubicBezTo>
                    <a:pt x="15140" y="1"/>
                    <a:pt x="6657" y="4301"/>
                    <a:pt x="6657" y="4301"/>
                  </a:cubicBezTo>
                  <a:cubicBezTo>
                    <a:pt x="1396" y="6402"/>
                    <a:pt x="1" y="28298"/>
                    <a:pt x="6096" y="28318"/>
                  </a:cubicBezTo>
                  <a:cubicBezTo>
                    <a:pt x="6359" y="28319"/>
                    <a:pt x="6619" y="28319"/>
                    <a:pt x="6877" y="28319"/>
                  </a:cubicBezTo>
                  <a:cubicBezTo>
                    <a:pt x="24791" y="28319"/>
                    <a:pt x="34308" y="25961"/>
                    <a:pt x="34781" y="24463"/>
                  </a:cubicBezTo>
                  <a:cubicBezTo>
                    <a:pt x="35258" y="22939"/>
                    <a:pt x="32265" y="3868"/>
                    <a:pt x="25912" y="814"/>
                  </a:cubicBezTo>
                  <a:cubicBezTo>
                    <a:pt x="24710" y="235"/>
                    <a:pt x="23274" y="1"/>
                    <a:pt x="217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240;p17">
              <a:extLst>
                <a:ext uri="{FF2B5EF4-FFF2-40B4-BE49-F238E27FC236}">
                  <a16:creationId xmlns:a16="http://schemas.microsoft.com/office/drawing/2014/main" id="{1CD5BA0B-9244-0F49-B332-25227D9232F9}"/>
                </a:ext>
              </a:extLst>
            </p:cNvPr>
            <p:cNvSpPr/>
            <p:nvPr/>
          </p:nvSpPr>
          <p:spPr>
            <a:xfrm>
              <a:off x="846100" y="3249275"/>
              <a:ext cx="234975" cy="200525"/>
            </a:xfrm>
            <a:custGeom>
              <a:avLst/>
              <a:gdLst/>
              <a:ahLst/>
              <a:cxnLst/>
              <a:rect l="l" t="t" r="r" b="b"/>
              <a:pathLst>
                <a:path w="9399" h="8021" extrusionOk="0">
                  <a:moveTo>
                    <a:pt x="4799" y="0"/>
                  </a:moveTo>
                  <a:cubicBezTo>
                    <a:pt x="4344" y="0"/>
                    <a:pt x="3841" y="129"/>
                    <a:pt x="3289" y="435"/>
                  </a:cubicBezTo>
                  <a:cubicBezTo>
                    <a:pt x="0" y="2262"/>
                    <a:pt x="2560" y="8020"/>
                    <a:pt x="5765" y="8020"/>
                  </a:cubicBezTo>
                  <a:cubicBezTo>
                    <a:pt x="5863" y="8020"/>
                    <a:pt x="5962" y="8015"/>
                    <a:pt x="6062" y="8004"/>
                  </a:cubicBezTo>
                  <a:cubicBezTo>
                    <a:pt x="9398" y="7633"/>
                    <a:pt x="8204" y="3387"/>
                    <a:pt x="8204" y="3387"/>
                  </a:cubicBezTo>
                  <a:cubicBezTo>
                    <a:pt x="8204" y="3387"/>
                    <a:pt x="7137" y="0"/>
                    <a:pt x="4799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241;p17">
              <a:extLst>
                <a:ext uri="{FF2B5EF4-FFF2-40B4-BE49-F238E27FC236}">
                  <a16:creationId xmlns:a16="http://schemas.microsoft.com/office/drawing/2014/main" id="{B3A65130-6C26-2644-8836-26F0303359AF}"/>
                </a:ext>
              </a:extLst>
            </p:cNvPr>
            <p:cNvSpPr/>
            <p:nvPr/>
          </p:nvSpPr>
          <p:spPr>
            <a:xfrm>
              <a:off x="873275" y="2933575"/>
              <a:ext cx="654725" cy="680625"/>
            </a:xfrm>
            <a:custGeom>
              <a:avLst/>
              <a:gdLst/>
              <a:ahLst/>
              <a:cxnLst/>
              <a:rect l="l" t="t" r="r" b="b"/>
              <a:pathLst>
                <a:path w="26189" h="27225" extrusionOk="0">
                  <a:moveTo>
                    <a:pt x="15559" y="0"/>
                  </a:moveTo>
                  <a:cubicBezTo>
                    <a:pt x="10427" y="0"/>
                    <a:pt x="3072" y="5159"/>
                    <a:pt x="3072" y="5159"/>
                  </a:cubicBezTo>
                  <a:cubicBezTo>
                    <a:pt x="1" y="7073"/>
                    <a:pt x="1566" y="12017"/>
                    <a:pt x="4757" y="18280"/>
                  </a:cubicBezTo>
                  <a:cubicBezTo>
                    <a:pt x="6747" y="22182"/>
                    <a:pt x="8901" y="23078"/>
                    <a:pt x="10601" y="23078"/>
                  </a:cubicBezTo>
                  <a:cubicBezTo>
                    <a:pt x="11627" y="23078"/>
                    <a:pt x="12487" y="22751"/>
                    <a:pt x="13046" y="22562"/>
                  </a:cubicBezTo>
                  <a:cubicBezTo>
                    <a:pt x="13541" y="22393"/>
                    <a:pt x="13813" y="22264"/>
                    <a:pt x="14006" y="22264"/>
                  </a:cubicBezTo>
                  <a:cubicBezTo>
                    <a:pt x="14394" y="22264"/>
                    <a:pt x="14465" y="22782"/>
                    <a:pt x="15381" y="24537"/>
                  </a:cubicBezTo>
                  <a:cubicBezTo>
                    <a:pt x="16202" y="26113"/>
                    <a:pt x="18341" y="27225"/>
                    <a:pt x="20176" y="27225"/>
                  </a:cubicBezTo>
                  <a:cubicBezTo>
                    <a:pt x="21407" y="27225"/>
                    <a:pt x="22502" y="26724"/>
                    <a:pt x="22969" y="25528"/>
                  </a:cubicBezTo>
                  <a:cubicBezTo>
                    <a:pt x="24693" y="21100"/>
                    <a:pt x="22330" y="22958"/>
                    <a:pt x="21217" y="18670"/>
                  </a:cubicBezTo>
                  <a:cubicBezTo>
                    <a:pt x="20810" y="17089"/>
                    <a:pt x="23323" y="17730"/>
                    <a:pt x="25011" y="14198"/>
                  </a:cubicBezTo>
                  <a:cubicBezTo>
                    <a:pt x="26188" y="11741"/>
                    <a:pt x="22581" y="2453"/>
                    <a:pt x="17699" y="389"/>
                  </a:cubicBezTo>
                  <a:cubicBezTo>
                    <a:pt x="17058" y="118"/>
                    <a:pt x="16334" y="0"/>
                    <a:pt x="15559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242;p17">
              <a:extLst>
                <a:ext uri="{FF2B5EF4-FFF2-40B4-BE49-F238E27FC236}">
                  <a16:creationId xmlns:a16="http://schemas.microsoft.com/office/drawing/2014/main" id="{7E859AC3-437E-DD43-9B51-B739BB23054E}"/>
                </a:ext>
              </a:extLst>
            </p:cNvPr>
            <p:cNvSpPr/>
            <p:nvPr/>
          </p:nvSpPr>
          <p:spPr>
            <a:xfrm>
              <a:off x="1136188" y="3190013"/>
              <a:ext cx="55324" cy="55324"/>
            </a:xfrm>
            <a:custGeom>
              <a:avLst/>
              <a:gdLst/>
              <a:ahLst/>
              <a:cxnLst/>
              <a:rect l="l" t="t" r="r" b="b"/>
              <a:pathLst>
                <a:path w="3432" h="3432" extrusionOk="0">
                  <a:moveTo>
                    <a:pt x="1716" y="0"/>
                  </a:moveTo>
                  <a:cubicBezTo>
                    <a:pt x="770" y="0"/>
                    <a:pt x="0" y="767"/>
                    <a:pt x="0" y="1716"/>
                  </a:cubicBezTo>
                  <a:cubicBezTo>
                    <a:pt x="0" y="2662"/>
                    <a:pt x="770" y="3432"/>
                    <a:pt x="1716" y="3432"/>
                  </a:cubicBezTo>
                  <a:cubicBezTo>
                    <a:pt x="2664" y="3432"/>
                    <a:pt x="3432" y="2662"/>
                    <a:pt x="3432" y="1716"/>
                  </a:cubicBezTo>
                  <a:cubicBezTo>
                    <a:pt x="3432" y="767"/>
                    <a:pt x="2664" y="0"/>
                    <a:pt x="17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243;p17">
              <a:extLst>
                <a:ext uri="{FF2B5EF4-FFF2-40B4-BE49-F238E27FC236}">
                  <a16:creationId xmlns:a16="http://schemas.microsoft.com/office/drawing/2014/main" id="{07504404-BE45-2B42-A28F-DCB2C8673848}"/>
                </a:ext>
              </a:extLst>
            </p:cNvPr>
            <p:cNvSpPr/>
            <p:nvPr/>
          </p:nvSpPr>
          <p:spPr>
            <a:xfrm>
              <a:off x="1301988" y="3095242"/>
              <a:ext cx="54723" cy="54739"/>
            </a:xfrm>
            <a:custGeom>
              <a:avLst/>
              <a:gdLst/>
              <a:ahLst/>
              <a:cxnLst/>
              <a:rect l="l" t="t" r="r" b="b"/>
              <a:pathLst>
                <a:path w="3432" h="3433" extrusionOk="0">
                  <a:moveTo>
                    <a:pt x="1716" y="1"/>
                  </a:moveTo>
                  <a:cubicBezTo>
                    <a:pt x="767" y="1"/>
                    <a:pt x="0" y="771"/>
                    <a:pt x="0" y="1716"/>
                  </a:cubicBezTo>
                  <a:cubicBezTo>
                    <a:pt x="0" y="2665"/>
                    <a:pt x="767" y="3432"/>
                    <a:pt x="1716" y="3432"/>
                  </a:cubicBezTo>
                  <a:cubicBezTo>
                    <a:pt x="2662" y="3432"/>
                    <a:pt x="3432" y="2665"/>
                    <a:pt x="3432" y="1716"/>
                  </a:cubicBezTo>
                  <a:cubicBezTo>
                    <a:pt x="3432" y="771"/>
                    <a:pt x="2662" y="1"/>
                    <a:pt x="17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244;p17">
              <a:extLst>
                <a:ext uri="{FF2B5EF4-FFF2-40B4-BE49-F238E27FC236}">
                  <a16:creationId xmlns:a16="http://schemas.microsoft.com/office/drawing/2014/main" id="{A3A5AFCE-010A-744E-9F8B-42D631E14296}"/>
                </a:ext>
              </a:extLst>
            </p:cNvPr>
            <p:cNvSpPr/>
            <p:nvPr/>
          </p:nvSpPr>
          <p:spPr>
            <a:xfrm>
              <a:off x="1064450" y="3287825"/>
              <a:ext cx="112650" cy="112650"/>
            </a:xfrm>
            <a:custGeom>
              <a:avLst/>
              <a:gdLst/>
              <a:ahLst/>
              <a:cxnLst/>
              <a:rect l="l" t="t" r="r" b="b"/>
              <a:pathLst>
                <a:path w="4506" h="4506" extrusionOk="0">
                  <a:moveTo>
                    <a:pt x="2255" y="0"/>
                  </a:moveTo>
                  <a:cubicBezTo>
                    <a:pt x="1010" y="0"/>
                    <a:pt x="0" y="1010"/>
                    <a:pt x="0" y="2252"/>
                  </a:cubicBezTo>
                  <a:cubicBezTo>
                    <a:pt x="0" y="3496"/>
                    <a:pt x="1010" y="4506"/>
                    <a:pt x="2255" y="4506"/>
                  </a:cubicBezTo>
                  <a:cubicBezTo>
                    <a:pt x="3499" y="4506"/>
                    <a:pt x="4506" y="3496"/>
                    <a:pt x="4506" y="2252"/>
                  </a:cubicBezTo>
                  <a:cubicBezTo>
                    <a:pt x="4506" y="1010"/>
                    <a:pt x="3499" y="0"/>
                    <a:pt x="2255" y="0"/>
                  </a:cubicBez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245;p17">
              <a:extLst>
                <a:ext uri="{FF2B5EF4-FFF2-40B4-BE49-F238E27FC236}">
                  <a16:creationId xmlns:a16="http://schemas.microsoft.com/office/drawing/2014/main" id="{E51FA6E1-6EF3-264A-A815-248A017F31E2}"/>
                </a:ext>
              </a:extLst>
            </p:cNvPr>
            <p:cNvSpPr/>
            <p:nvPr/>
          </p:nvSpPr>
          <p:spPr>
            <a:xfrm>
              <a:off x="1364850" y="3155725"/>
              <a:ext cx="112575" cy="112675"/>
            </a:xfrm>
            <a:custGeom>
              <a:avLst/>
              <a:gdLst/>
              <a:ahLst/>
              <a:cxnLst/>
              <a:rect l="l" t="t" r="r" b="b"/>
              <a:pathLst>
                <a:path w="4503" h="4507" extrusionOk="0">
                  <a:moveTo>
                    <a:pt x="2251" y="1"/>
                  </a:moveTo>
                  <a:cubicBezTo>
                    <a:pt x="1007" y="1"/>
                    <a:pt x="0" y="1011"/>
                    <a:pt x="0" y="2255"/>
                  </a:cubicBezTo>
                  <a:cubicBezTo>
                    <a:pt x="0" y="3499"/>
                    <a:pt x="1007" y="4506"/>
                    <a:pt x="2251" y="4506"/>
                  </a:cubicBezTo>
                  <a:cubicBezTo>
                    <a:pt x="3496" y="4506"/>
                    <a:pt x="4503" y="3499"/>
                    <a:pt x="4503" y="2255"/>
                  </a:cubicBezTo>
                  <a:cubicBezTo>
                    <a:pt x="4503" y="1011"/>
                    <a:pt x="3496" y="1"/>
                    <a:pt x="2251" y="1"/>
                  </a:cubicBez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246;p17">
              <a:extLst>
                <a:ext uri="{FF2B5EF4-FFF2-40B4-BE49-F238E27FC236}">
                  <a16:creationId xmlns:a16="http://schemas.microsoft.com/office/drawing/2014/main" id="{0B0AF493-10DE-4F49-A97E-36969E53DD1B}"/>
                </a:ext>
              </a:extLst>
            </p:cNvPr>
            <p:cNvSpPr/>
            <p:nvPr/>
          </p:nvSpPr>
          <p:spPr>
            <a:xfrm>
              <a:off x="1261175" y="3377300"/>
              <a:ext cx="180750" cy="126675"/>
            </a:xfrm>
            <a:custGeom>
              <a:avLst/>
              <a:gdLst/>
              <a:ahLst/>
              <a:cxnLst/>
              <a:rect l="l" t="t" r="r" b="b"/>
              <a:pathLst>
                <a:path w="7230" h="5067" extrusionOk="0">
                  <a:moveTo>
                    <a:pt x="7230" y="3756"/>
                  </a:moveTo>
                  <a:lnTo>
                    <a:pt x="7230" y="3756"/>
                  </a:lnTo>
                  <a:cubicBezTo>
                    <a:pt x="7230" y="3756"/>
                    <a:pt x="7230" y="3756"/>
                    <a:pt x="7230" y="3756"/>
                  </a:cubicBezTo>
                  <a:lnTo>
                    <a:pt x="7230" y="3756"/>
                  </a:lnTo>
                  <a:cubicBezTo>
                    <a:pt x="7230" y="3756"/>
                    <a:pt x="7230" y="3756"/>
                    <a:pt x="7230" y="3756"/>
                  </a:cubicBezTo>
                  <a:cubicBezTo>
                    <a:pt x="7230" y="3756"/>
                    <a:pt x="7230" y="3756"/>
                    <a:pt x="7230" y="3756"/>
                  </a:cubicBezTo>
                  <a:close/>
                  <a:moveTo>
                    <a:pt x="5938" y="1"/>
                  </a:moveTo>
                  <a:cubicBezTo>
                    <a:pt x="5938" y="1"/>
                    <a:pt x="1544" y="3033"/>
                    <a:pt x="635" y="3195"/>
                  </a:cubicBezTo>
                  <a:cubicBezTo>
                    <a:pt x="1" y="3306"/>
                    <a:pt x="713" y="5066"/>
                    <a:pt x="3095" y="5066"/>
                  </a:cubicBezTo>
                  <a:cubicBezTo>
                    <a:pt x="4141" y="5066"/>
                    <a:pt x="5511" y="4726"/>
                    <a:pt x="7230" y="3756"/>
                  </a:cubicBezTo>
                  <a:lnTo>
                    <a:pt x="7230" y="3756"/>
                  </a:lnTo>
                  <a:cubicBezTo>
                    <a:pt x="7228" y="3754"/>
                    <a:pt x="5849" y="1013"/>
                    <a:pt x="5938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247;p17">
              <a:extLst>
                <a:ext uri="{FF2B5EF4-FFF2-40B4-BE49-F238E27FC236}">
                  <a16:creationId xmlns:a16="http://schemas.microsoft.com/office/drawing/2014/main" id="{67E4062D-F822-8E4D-B1F2-739CFD0FA7B4}"/>
                </a:ext>
              </a:extLst>
            </p:cNvPr>
            <p:cNvSpPr/>
            <p:nvPr/>
          </p:nvSpPr>
          <p:spPr>
            <a:xfrm>
              <a:off x="1220600" y="3139350"/>
              <a:ext cx="108900" cy="114750"/>
            </a:xfrm>
            <a:custGeom>
              <a:avLst/>
              <a:gdLst/>
              <a:ahLst/>
              <a:cxnLst/>
              <a:rect l="l" t="t" r="r" b="b"/>
              <a:pathLst>
                <a:path w="4356" h="4590" extrusionOk="0">
                  <a:moveTo>
                    <a:pt x="324" y="0"/>
                  </a:moveTo>
                  <a:lnTo>
                    <a:pt x="1" y="273"/>
                  </a:lnTo>
                  <a:lnTo>
                    <a:pt x="2300" y="3010"/>
                  </a:lnTo>
                  <a:lnTo>
                    <a:pt x="2459" y="2829"/>
                  </a:lnTo>
                  <a:cubicBezTo>
                    <a:pt x="2846" y="2394"/>
                    <a:pt x="3321" y="2006"/>
                    <a:pt x="3488" y="1975"/>
                  </a:cubicBezTo>
                  <a:cubicBezTo>
                    <a:pt x="3644" y="2302"/>
                    <a:pt x="3839" y="2960"/>
                    <a:pt x="3625" y="3482"/>
                  </a:cubicBezTo>
                  <a:cubicBezTo>
                    <a:pt x="3488" y="3808"/>
                    <a:pt x="3206" y="4045"/>
                    <a:pt x="2779" y="4190"/>
                  </a:cubicBezTo>
                  <a:lnTo>
                    <a:pt x="2916" y="4589"/>
                  </a:lnTo>
                  <a:cubicBezTo>
                    <a:pt x="3460" y="4408"/>
                    <a:pt x="3831" y="4087"/>
                    <a:pt x="4015" y="3643"/>
                  </a:cubicBezTo>
                  <a:cubicBezTo>
                    <a:pt x="4356" y="2815"/>
                    <a:pt x="3906" y="1866"/>
                    <a:pt x="3853" y="1760"/>
                  </a:cubicBezTo>
                  <a:cubicBezTo>
                    <a:pt x="3795" y="1646"/>
                    <a:pt x="3694" y="1573"/>
                    <a:pt x="3569" y="1557"/>
                  </a:cubicBezTo>
                  <a:cubicBezTo>
                    <a:pt x="3552" y="1554"/>
                    <a:pt x="3535" y="1553"/>
                    <a:pt x="3517" y="1553"/>
                  </a:cubicBezTo>
                  <a:cubicBezTo>
                    <a:pt x="3153" y="1553"/>
                    <a:pt x="2633" y="2033"/>
                    <a:pt x="2313" y="2369"/>
                  </a:cubicBezTo>
                  <a:lnTo>
                    <a:pt x="3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248;p17">
              <a:extLst>
                <a:ext uri="{FF2B5EF4-FFF2-40B4-BE49-F238E27FC236}">
                  <a16:creationId xmlns:a16="http://schemas.microsoft.com/office/drawing/2014/main" id="{89E33C00-C784-144D-A2AD-A53A3805D62C}"/>
                </a:ext>
              </a:extLst>
            </p:cNvPr>
            <p:cNvSpPr/>
            <p:nvPr/>
          </p:nvSpPr>
          <p:spPr>
            <a:xfrm>
              <a:off x="1242300" y="3257900"/>
              <a:ext cx="93900" cy="67600"/>
            </a:xfrm>
            <a:custGeom>
              <a:avLst/>
              <a:gdLst/>
              <a:ahLst/>
              <a:cxnLst/>
              <a:rect l="l" t="t" r="r" b="b"/>
              <a:pathLst>
                <a:path w="3756" h="2704" extrusionOk="0">
                  <a:moveTo>
                    <a:pt x="3334" y="1"/>
                  </a:moveTo>
                  <a:cubicBezTo>
                    <a:pt x="3306" y="1309"/>
                    <a:pt x="3050" y="2087"/>
                    <a:pt x="2589" y="2246"/>
                  </a:cubicBezTo>
                  <a:cubicBezTo>
                    <a:pt x="2521" y="2271"/>
                    <a:pt x="2449" y="2282"/>
                    <a:pt x="2374" y="2282"/>
                  </a:cubicBezTo>
                  <a:cubicBezTo>
                    <a:pt x="1664" y="2282"/>
                    <a:pt x="680" y="1295"/>
                    <a:pt x="327" y="874"/>
                  </a:cubicBezTo>
                  <a:lnTo>
                    <a:pt x="0" y="1144"/>
                  </a:lnTo>
                  <a:cubicBezTo>
                    <a:pt x="145" y="1320"/>
                    <a:pt x="1334" y="2704"/>
                    <a:pt x="2380" y="2704"/>
                  </a:cubicBezTo>
                  <a:cubicBezTo>
                    <a:pt x="2497" y="2704"/>
                    <a:pt x="2614" y="2684"/>
                    <a:pt x="2729" y="2645"/>
                  </a:cubicBezTo>
                  <a:cubicBezTo>
                    <a:pt x="3387" y="2414"/>
                    <a:pt x="3725" y="1555"/>
                    <a:pt x="3755" y="12"/>
                  </a:cubicBezTo>
                  <a:lnTo>
                    <a:pt x="33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249;p17">
              <a:extLst>
                <a:ext uri="{FF2B5EF4-FFF2-40B4-BE49-F238E27FC236}">
                  <a16:creationId xmlns:a16="http://schemas.microsoft.com/office/drawing/2014/main" id="{FBA5869D-6969-6C4D-BA5D-DD1B3490FF9F}"/>
                </a:ext>
              </a:extLst>
            </p:cNvPr>
            <p:cNvSpPr/>
            <p:nvPr/>
          </p:nvSpPr>
          <p:spPr>
            <a:xfrm>
              <a:off x="1068425" y="3127525"/>
              <a:ext cx="47100" cy="47350"/>
            </a:xfrm>
            <a:custGeom>
              <a:avLst/>
              <a:gdLst/>
              <a:ahLst/>
              <a:cxnLst/>
              <a:rect l="l" t="t" r="r" b="b"/>
              <a:pathLst>
                <a:path w="1884" h="1894" extrusionOk="0">
                  <a:moveTo>
                    <a:pt x="1706" y="1"/>
                  </a:moveTo>
                  <a:cubicBezTo>
                    <a:pt x="1235" y="1"/>
                    <a:pt x="852" y="142"/>
                    <a:pt x="567" y="423"/>
                  </a:cubicBezTo>
                  <a:cubicBezTo>
                    <a:pt x="0" y="972"/>
                    <a:pt x="34" y="1854"/>
                    <a:pt x="37" y="1893"/>
                  </a:cubicBezTo>
                  <a:lnTo>
                    <a:pt x="461" y="1874"/>
                  </a:lnTo>
                  <a:cubicBezTo>
                    <a:pt x="461" y="1865"/>
                    <a:pt x="427" y="1143"/>
                    <a:pt x="860" y="724"/>
                  </a:cubicBezTo>
                  <a:cubicBezTo>
                    <a:pt x="1067" y="525"/>
                    <a:pt x="1347" y="423"/>
                    <a:pt x="1704" y="423"/>
                  </a:cubicBezTo>
                  <a:cubicBezTo>
                    <a:pt x="1751" y="423"/>
                    <a:pt x="1800" y="425"/>
                    <a:pt x="1850" y="428"/>
                  </a:cubicBezTo>
                  <a:lnTo>
                    <a:pt x="1884" y="7"/>
                  </a:lnTo>
                  <a:cubicBezTo>
                    <a:pt x="1823" y="3"/>
                    <a:pt x="1764" y="1"/>
                    <a:pt x="17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250;p17">
              <a:extLst>
                <a:ext uri="{FF2B5EF4-FFF2-40B4-BE49-F238E27FC236}">
                  <a16:creationId xmlns:a16="http://schemas.microsoft.com/office/drawing/2014/main" id="{276AF547-5A60-0944-A04C-DC030C616C48}"/>
                </a:ext>
              </a:extLst>
            </p:cNvPr>
            <p:cNvSpPr/>
            <p:nvPr/>
          </p:nvSpPr>
          <p:spPr>
            <a:xfrm>
              <a:off x="1251850" y="3015175"/>
              <a:ext cx="63275" cy="31425"/>
            </a:xfrm>
            <a:custGeom>
              <a:avLst/>
              <a:gdLst/>
              <a:ahLst/>
              <a:cxnLst/>
              <a:rect l="l" t="t" r="r" b="b"/>
              <a:pathLst>
                <a:path w="2531" h="1257" extrusionOk="0">
                  <a:moveTo>
                    <a:pt x="1547" y="1"/>
                  </a:moveTo>
                  <a:cubicBezTo>
                    <a:pt x="1426" y="1"/>
                    <a:pt x="1305" y="17"/>
                    <a:pt x="1186" y="49"/>
                  </a:cubicBezTo>
                  <a:cubicBezTo>
                    <a:pt x="422" y="250"/>
                    <a:pt x="17" y="1031"/>
                    <a:pt x="1" y="1067"/>
                  </a:cubicBezTo>
                  <a:lnTo>
                    <a:pt x="377" y="1257"/>
                  </a:lnTo>
                  <a:cubicBezTo>
                    <a:pt x="380" y="1251"/>
                    <a:pt x="718" y="607"/>
                    <a:pt x="1292" y="456"/>
                  </a:cubicBezTo>
                  <a:cubicBezTo>
                    <a:pt x="1372" y="436"/>
                    <a:pt x="1452" y="425"/>
                    <a:pt x="1534" y="425"/>
                  </a:cubicBezTo>
                  <a:cubicBezTo>
                    <a:pt x="1777" y="425"/>
                    <a:pt x="2031" y="515"/>
                    <a:pt x="2297" y="690"/>
                  </a:cubicBezTo>
                  <a:lnTo>
                    <a:pt x="2531" y="336"/>
                  </a:lnTo>
                  <a:cubicBezTo>
                    <a:pt x="2199" y="113"/>
                    <a:pt x="1869" y="1"/>
                    <a:pt x="15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251;p17">
              <a:extLst>
                <a:ext uri="{FF2B5EF4-FFF2-40B4-BE49-F238E27FC236}">
                  <a16:creationId xmlns:a16="http://schemas.microsoft.com/office/drawing/2014/main" id="{B1BA491B-DEE5-0C44-AF48-A3C925B90441}"/>
                </a:ext>
              </a:extLst>
            </p:cNvPr>
            <p:cNvSpPr/>
            <p:nvPr/>
          </p:nvSpPr>
          <p:spPr>
            <a:xfrm>
              <a:off x="825700" y="2957300"/>
              <a:ext cx="297000" cy="336275"/>
            </a:xfrm>
            <a:custGeom>
              <a:avLst/>
              <a:gdLst/>
              <a:ahLst/>
              <a:cxnLst/>
              <a:rect l="l" t="t" r="r" b="b"/>
              <a:pathLst>
                <a:path w="11880" h="13451" extrusionOk="0">
                  <a:moveTo>
                    <a:pt x="10733" y="0"/>
                  </a:moveTo>
                  <a:cubicBezTo>
                    <a:pt x="9102" y="0"/>
                    <a:pt x="5186" y="1010"/>
                    <a:pt x="3212" y="2701"/>
                  </a:cubicBezTo>
                  <a:cubicBezTo>
                    <a:pt x="1" y="5460"/>
                    <a:pt x="2612" y="11592"/>
                    <a:pt x="2612" y="11592"/>
                  </a:cubicBezTo>
                  <a:cubicBezTo>
                    <a:pt x="2612" y="11592"/>
                    <a:pt x="4366" y="13450"/>
                    <a:pt x="6200" y="13450"/>
                  </a:cubicBezTo>
                  <a:cubicBezTo>
                    <a:pt x="6733" y="13450"/>
                    <a:pt x="7273" y="13293"/>
                    <a:pt x="7779" y="12887"/>
                  </a:cubicBezTo>
                  <a:cubicBezTo>
                    <a:pt x="9994" y="11110"/>
                    <a:pt x="5494" y="3745"/>
                    <a:pt x="9885" y="1365"/>
                  </a:cubicBezTo>
                  <a:cubicBezTo>
                    <a:pt x="9944" y="1334"/>
                    <a:pt x="10008" y="1301"/>
                    <a:pt x="10069" y="1270"/>
                  </a:cubicBezTo>
                  <a:cubicBezTo>
                    <a:pt x="11880" y="396"/>
                    <a:pt x="11755" y="0"/>
                    <a:pt x="107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252;p17">
              <a:extLst>
                <a:ext uri="{FF2B5EF4-FFF2-40B4-BE49-F238E27FC236}">
                  <a16:creationId xmlns:a16="http://schemas.microsoft.com/office/drawing/2014/main" id="{990F6CB7-A92A-F24C-9381-B869C4370925}"/>
                </a:ext>
              </a:extLst>
            </p:cNvPr>
            <p:cNvSpPr/>
            <p:nvPr/>
          </p:nvSpPr>
          <p:spPr>
            <a:xfrm>
              <a:off x="919925" y="3312100"/>
              <a:ext cx="89450" cy="90475"/>
            </a:xfrm>
            <a:custGeom>
              <a:avLst/>
              <a:gdLst/>
              <a:ahLst/>
              <a:cxnLst/>
              <a:rect l="l" t="t" r="r" b="b"/>
              <a:pathLst>
                <a:path w="3578" h="3619" extrusionOk="0">
                  <a:moveTo>
                    <a:pt x="881" y="0"/>
                  </a:moveTo>
                  <a:cubicBezTo>
                    <a:pt x="476" y="0"/>
                    <a:pt x="160" y="172"/>
                    <a:pt x="1" y="321"/>
                  </a:cubicBezTo>
                  <a:lnTo>
                    <a:pt x="288" y="628"/>
                  </a:lnTo>
                  <a:cubicBezTo>
                    <a:pt x="292" y="623"/>
                    <a:pt x="514" y="421"/>
                    <a:pt x="880" y="421"/>
                  </a:cubicBezTo>
                  <a:cubicBezTo>
                    <a:pt x="1097" y="421"/>
                    <a:pt x="1364" y="492"/>
                    <a:pt x="1666" y="715"/>
                  </a:cubicBezTo>
                  <a:cubicBezTo>
                    <a:pt x="2403" y="1256"/>
                    <a:pt x="3114" y="2475"/>
                    <a:pt x="3003" y="3005"/>
                  </a:cubicBezTo>
                  <a:cubicBezTo>
                    <a:pt x="2978" y="3125"/>
                    <a:pt x="2919" y="3181"/>
                    <a:pt x="2796" y="3209"/>
                  </a:cubicBezTo>
                  <a:lnTo>
                    <a:pt x="2888" y="3619"/>
                  </a:lnTo>
                  <a:cubicBezTo>
                    <a:pt x="3170" y="3557"/>
                    <a:pt x="3360" y="3368"/>
                    <a:pt x="3418" y="3094"/>
                  </a:cubicBezTo>
                  <a:cubicBezTo>
                    <a:pt x="3577" y="2344"/>
                    <a:pt x="2727" y="968"/>
                    <a:pt x="1918" y="374"/>
                  </a:cubicBezTo>
                  <a:cubicBezTo>
                    <a:pt x="1541" y="97"/>
                    <a:pt x="1186" y="0"/>
                    <a:pt x="8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253;p17">
              <a:extLst>
                <a:ext uri="{FF2B5EF4-FFF2-40B4-BE49-F238E27FC236}">
                  <a16:creationId xmlns:a16="http://schemas.microsoft.com/office/drawing/2014/main" id="{3F14DC44-4124-5447-A9D4-C9CC6615A522}"/>
                </a:ext>
              </a:extLst>
            </p:cNvPr>
            <p:cNvSpPr/>
            <p:nvPr/>
          </p:nvSpPr>
          <p:spPr>
            <a:xfrm>
              <a:off x="1504400" y="3458125"/>
              <a:ext cx="303825" cy="522450"/>
            </a:xfrm>
            <a:custGeom>
              <a:avLst/>
              <a:gdLst/>
              <a:ahLst/>
              <a:cxnLst/>
              <a:rect l="l" t="t" r="r" b="b"/>
              <a:pathLst>
                <a:path w="12153" h="20898" extrusionOk="0">
                  <a:moveTo>
                    <a:pt x="1895" y="1"/>
                  </a:moveTo>
                  <a:cubicBezTo>
                    <a:pt x="677" y="1"/>
                    <a:pt x="0" y="813"/>
                    <a:pt x="0" y="813"/>
                  </a:cubicBezTo>
                  <a:cubicBezTo>
                    <a:pt x="0" y="813"/>
                    <a:pt x="2252" y="4049"/>
                    <a:pt x="5895" y="8744"/>
                  </a:cubicBezTo>
                  <a:cubicBezTo>
                    <a:pt x="9442" y="13314"/>
                    <a:pt x="9726" y="20898"/>
                    <a:pt x="10725" y="20898"/>
                  </a:cubicBezTo>
                  <a:cubicBezTo>
                    <a:pt x="10753" y="20898"/>
                    <a:pt x="10782" y="20892"/>
                    <a:pt x="10811" y="20880"/>
                  </a:cubicBezTo>
                  <a:cubicBezTo>
                    <a:pt x="11882" y="20433"/>
                    <a:pt x="12153" y="19131"/>
                    <a:pt x="12066" y="16656"/>
                  </a:cubicBezTo>
                  <a:cubicBezTo>
                    <a:pt x="11980" y="14184"/>
                    <a:pt x="5931" y="1812"/>
                    <a:pt x="3633" y="509"/>
                  </a:cubicBezTo>
                  <a:cubicBezTo>
                    <a:pt x="2971" y="134"/>
                    <a:pt x="2388" y="1"/>
                    <a:pt x="1895" y="1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254;p17">
              <a:extLst>
                <a:ext uri="{FF2B5EF4-FFF2-40B4-BE49-F238E27FC236}">
                  <a16:creationId xmlns:a16="http://schemas.microsoft.com/office/drawing/2014/main" id="{BD66DD54-0D4D-4248-A65D-BCA6B31FF3C2}"/>
                </a:ext>
              </a:extLst>
            </p:cNvPr>
            <p:cNvSpPr/>
            <p:nvPr/>
          </p:nvSpPr>
          <p:spPr>
            <a:xfrm>
              <a:off x="814275" y="3565675"/>
              <a:ext cx="326025" cy="504125"/>
            </a:xfrm>
            <a:custGeom>
              <a:avLst/>
              <a:gdLst/>
              <a:ahLst/>
              <a:cxnLst/>
              <a:rect l="l" t="t" r="r" b="b"/>
              <a:pathLst>
                <a:path w="13041" h="20165" extrusionOk="0">
                  <a:moveTo>
                    <a:pt x="12041" y="1"/>
                  </a:moveTo>
                  <a:cubicBezTo>
                    <a:pt x="12041" y="1"/>
                    <a:pt x="2564" y="3017"/>
                    <a:pt x="659" y="12488"/>
                  </a:cubicBezTo>
                  <a:cubicBezTo>
                    <a:pt x="0" y="15774"/>
                    <a:pt x="7622" y="19700"/>
                    <a:pt x="9461" y="20146"/>
                  </a:cubicBezTo>
                  <a:cubicBezTo>
                    <a:pt x="9513" y="20159"/>
                    <a:pt x="9565" y="20165"/>
                    <a:pt x="9617" y="20165"/>
                  </a:cubicBezTo>
                  <a:cubicBezTo>
                    <a:pt x="11397" y="20165"/>
                    <a:pt x="13040" y="12878"/>
                    <a:pt x="12965" y="10086"/>
                  </a:cubicBezTo>
                  <a:cubicBezTo>
                    <a:pt x="12886" y="7215"/>
                    <a:pt x="12041" y="1"/>
                    <a:pt x="1204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255;p17">
              <a:extLst>
                <a:ext uri="{FF2B5EF4-FFF2-40B4-BE49-F238E27FC236}">
                  <a16:creationId xmlns:a16="http://schemas.microsoft.com/office/drawing/2014/main" id="{64CE578A-5759-F44E-B9CE-21D32AD43142}"/>
                </a:ext>
              </a:extLst>
            </p:cNvPr>
            <p:cNvSpPr/>
            <p:nvPr/>
          </p:nvSpPr>
          <p:spPr>
            <a:xfrm>
              <a:off x="1004125" y="3522750"/>
              <a:ext cx="251725" cy="629675"/>
            </a:xfrm>
            <a:custGeom>
              <a:avLst/>
              <a:gdLst/>
              <a:ahLst/>
              <a:cxnLst/>
              <a:rect l="l" t="t" r="r" b="b"/>
              <a:pathLst>
                <a:path w="10069" h="25187" extrusionOk="0">
                  <a:moveTo>
                    <a:pt x="6382" y="0"/>
                  </a:moveTo>
                  <a:cubicBezTo>
                    <a:pt x="5655" y="0"/>
                    <a:pt x="4447" y="1718"/>
                    <a:pt x="4447" y="1718"/>
                  </a:cubicBezTo>
                  <a:cubicBezTo>
                    <a:pt x="4447" y="1718"/>
                    <a:pt x="3164" y="20122"/>
                    <a:pt x="162" y="21877"/>
                  </a:cubicBezTo>
                  <a:cubicBezTo>
                    <a:pt x="162" y="21877"/>
                    <a:pt x="0" y="24494"/>
                    <a:pt x="974" y="25135"/>
                  </a:cubicBezTo>
                  <a:cubicBezTo>
                    <a:pt x="1027" y="25170"/>
                    <a:pt x="1101" y="25187"/>
                    <a:pt x="1194" y="25187"/>
                  </a:cubicBezTo>
                  <a:cubicBezTo>
                    <a:pt x="2812" y="25187"/>
                    <a:pt x="10069" y="19997"/>
                    <a:pt x="8467" y="11546"/>
                  </a:cubicBezTo>
                  <a:cubicBezTo>
                    <a:pt x="7234" y="5015"/>
                    <a:pt x="7209" y="245"/>
                    <a:pt x="6506" y="19"/>
                  </a:cubicBezTo>
                  <a:cubicBezTo>
                    <a:pt x="6467" y="6"/>
                    <a:pt x="6425" y="0"/>
                    <a:pt x="638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256;p17">
              <a:extLst>
                <a:ext uri="{FF2B5EF4-FFF2-40B4-BE49-F238E27FC236}">
                  <a16:creationId xmlns:a16="http://schemas.microsoft.com/office/drawing/2014/main" id="{4A12CFB6-B45B-C741-BE94-0E78D7F88413}"/>
                </a:ext>
              </a:extLst>
            </p:cNvPr>
            <p:cNvSpPr/>
            <p:nvPr/>
          </p:nvSpPr>
          <p:spPr>
            <a:xfrm>
              <a:off x="722500" y="3702400"/>
              <a:ext cx="527350" cy="491725"/>
            </a:xfrm>
            <a:custGeom>
              <a:avLst/>
              <a:gdLst/>
              <a:ahLst/>
              <a:cxnLst/>
              <a:rect l="l" t="t" r="r" b="b"/>
              <a:pathLst>
                <a:path w="21094" h="19669" extrusionOk="0">
                  <a:moveTo>
                    <a:pt x="16438" y="1"/>
                  </a:moveTo>
                  <a:cubicBezTo>
                    <a:pt x="15117" y="1"/>
                    <a:pt x="13611" y="507"/>
                    <a:pt x="12256" y="2014"/>
                  </a:cubicBezTo>
                  <a:cubicBezTo>
                    <a:pt x="9351" y="5245"/>
                    <a:pt x="0" y="18147"/>
                    <a:pt x="10716" y="19651"/>
                  </a:cubicBezTo>
                  <a:cubicBezTo>
                    <a:pt x="10799" y="19663"/>
                    <a:pt x="10880" y="19669"/>
                    <a:pt x="10959" y="19669"/>
                  </a:cubicBezTo>
                  <a:cubicBezTo>
                    <a:pt x="14389" y="19669"/>
                    <a:pt x="13736" y="8905"/>
                    <a:pt x="16340" y="7956"/>
                  </a:cubicBezTo>
                  <a:cubicBezTo>
                    <a:pt x="19004" y="6988"/>
                    <a:pt x="21094" y="6461"/>
                    <a:pt x="19771" y="5203"/>
                  </a:cubicBezTo>
                  <a:cubicBezTo>
                    <a:pt x="19449" y="4897"/>
                    <a:pt x="19245" y="4751"/>
                    <a:pt x="19134" y="4687"/>
                  </a:cubicBezTo>
                  <a:lnTo>
                    <a:pt x="19134" y="4687"/>
                  </a:lnTo>
                  <a:cubicBezTo>
                    <a:pt x="19155" y="4690"/>
                    <a:pt x="19179" y="4692"/>
                    <a:pt x="19205" y="4692"/>
                  </a:cubicBezTo>
                  <a:cubicBezTo>
                    <a:pt x="19382" y="4692"/>
                    <a:pt x="19671" y="4597"/>
                    <a:pt x="19983" y="4146"/>
                  </a:cubicBezTo>
                  <a:cubicBezTo>
                    <a:pt x="20840" y="2910"/>
                    <a:pt x="18555" y="2006"/>
                    <a:pt x="18555" y="2006"/>
                  </a:cubicBezTo>
                  <a:lnTo>
                    <a:pt x="18555" y="2006"/>
                  </a:lnTo>
                  <a:cubicBezTo>
                    <a:pt x="18555" y="2006"/>
                    <a:pt x="18878" y="2056"/>
                    <a:pt x="19218" y="2056"/>
                  </a:cubicBezTo>
                  <a:cubicBezTo>
                    <a:pt x="19766" y="2056"/>
                    <a:pt x="20361" y="1926"/>
                    <a:pt x="19743" y="1247"/>
                  </a:cubicBezTo>
                  <a:cubicBezTo>
                    <a:pt x="19213" y="660"/>
                    <a:pt x="17946" y="1"/>
                    <a:pt x="16438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257;p17">
              <a:extLst>
                <a:ext uri="{FF2B5EF4-FFF2-40B4-BE49-F238E27FC236}">
                  <a16:creationId xmlns:a16="http://schemas.microsoft.com/office/drawing/2014/main" id="{D38985DA-1953-B444-8229-369DA4375683}"/>
                </a:ext>
              </a:extLst>
            </p:cNvPr>
            <p:cNvSpPr/>
            <p:nvPr/>
          </p:nvSpPr>
          <p:spPr>
            <a:xfrm>
              <a:off x="1761975" y="3038075"/>
              <a:ext cx="76250" cy="57500"/>
            </a:xfrm>
            <a:custGeom>
              <a:avLst/>
              <a:gdLst/>
              <a:ahLst/>
              <a:cxnLst/>
              <a:rect l="l" t="t" r="r" b="b"/>
              <a:pathLst>
                <a:path w="3050" h="2300" extrusionOk="0">
                  <a:moveTo>
                    <a:pt x="1023" y="0"/>
                  </a:moveTo>
                  <a:cubicBezTo>
                    <a:pt x="697" y="0"/>
                    <a:pt x="355" y="110"/>
                    <a:pt x="0" y="332"/>
                  </a:cubicBezTo>
                  <a:lnTo>
                    <a:pt x="226" y="689"/>
                  </a:lnTo>
                  <a:cubicBezTo>
                    <a:pt x="511" y="511"/>
                    <a:pt x="772" y="423"/>
                    <a:pt x="1018" y="423"/>
                  </a:cubicBezTo>
                  <a:cubicBezTo>
                    <a:pt x="1146" y="423"/>
                    <a:pt x="1269" y="446"/>
                    <a:pt x="1389" y="494"/>
                  </a:cubicBezTo>
                  <a:cubicBezTo>
                    <a:pt x="2249" y="837"/>
                    <a:pt x="2634" y="2285"/>
                    <a:pt x="2639" y="2299"/>
                  </a:cubicBezTo>
                  <a:lnTo>
                    <a:pt x="3049" y="2190"/>
                  </a:lnTo>
                  <a:cubicBezTo>
                    <a:pt x="3033" y="2121"/>
                    <a:pt x="2611" y="522"/>
                    <a:pt x="1551" y="101"/>
                  </a:cubicBezTo>
                  <a:cubicBezTo>
                    <a:pt x="1380" y="34"/>
                    <a:pt x="1204" y="0"/>
                    <a:pt x="10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258;p17">
              <a:extLst>
                <a:ext uri="{FF2B5EF4-FFF2-40B4-BE49-F238E27FC236}">
                  <a16:creationId xmlns:a16="http://schemas.microsoft.com/office/drawing/2014/main" id="{7EC3CD94-1A51-564B-A264-17F85E6559A6}"/>
                </a:ext>
              </a:extLst>
            </p:cNvPr>
            <p:cNvSpPr/>
            <p:nvPr/>
          </p:nvSpPr>
          <p:spPr>
            <a:xfrm>
              <a:off x="1036900" y="2813100"/>
              <a:ext cx="171250" cy="116475"/>
            </a:xfrm>
            <a:custGeom>
              <a:avLst/>
              <a:gdLst/>
              <a:ahLst/>
              <a:cxnLst/>
              <a:rect l="l" t="t" r="r" b="b"/>
              <a:pathLst>
                <a:path w="6850" h="4659" extrusionOk="0">
                  <a:moveTo>
                    <a:pt x="1138" y="1"/>
                  </a:moveTo>
                  <a:cubicBezTo>
                    <a:pt x="426" y="1"/>
                    <a:pt x="7" y="379"/>
                    <a:pt x="0" y="384"/>
                  </a:cubicBezTo>
                  <a:lnTo>
                    <a:pt x="288" y="697"/>
                  </a:lnTo>
                  <a:cubicBezTo>
                    <a:pt x="310" y="676"/>
                    <a:pt x="604" y="419"/>
                    <a:pt x="1125" y="419"/>
                  </a:cubicBezTo>
                  <a:cubicBezTo>
                    <a:pt x="1530" y="419"/>
                    <a:pt x="2072" y="575"/>
                    <a:pt x="2729" y="1121"/>
                  </a:cubicBezTo>
                  <a:cubicBezTo>
                    <a:pt x="3343" y="1631"/>
                    <a:pt x="3822" y="2223"/>
                    <a:pt x="4291" y="2792"/>
                  </a:cubicBezTo>
                  <a:cubicBezTo>
                    <a:pt x="5086" y="3768"/>
                    <a:pt x="5775" y="4608"/>
                    <a:pt x="6830" y="4658"/>
                  </a:cubicBezTo>
                  <a:lnTo>
                    <a:pt x="6849" y="4240"/>
                  </a:lnTo>
                  <a:cubicBezTo>
                    <a:pt x="5985" y="4198"/>
                    <a:pt x="5351" y="3423"/>
                    <a:pt x="4618" y="2527"/>
                  </a:cubicBezTo>
                  <a:cubicBezTo>
                    <a:pt x="4163" y="1966"/>
                    <a:pt x="3647" y="1333"/>
                    <a:pt x="2999" y="797"/>
                  </a:cubicBezTo>
                  <a:cubicBezTo>
                    <a:pt x="2265" y="183"/>
                    <a:pt x="1631" y="1"/>
                    <a:pt x="1138" y="1"/>
                  </a:cubicBezTo>
                  <a:close/>
                </a:path>
              </a:pathLst>
            </a:custGeom>
            <a:solidFill>
              <a:srgbClr val="FFFFFF">
                <a:alpha val="3408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259;p17">
              <a:extLst>
                <a:ext uri="{FF2B5EF4-FFF2-40B4-BE49-F238E27FC236}">
                  <a16:creationId xmlns:a16="http://schemas.microsoft.com/office/drawing/2014/main" id="{87F16B64-04AF-D347-B702-47A51BE224BC}"/>
                </a:ext>
              </a:extLst>
            </p:cNvPr>
            <p:cNvSpPr/>
            <p:nvPr/>
          </p:nvSpPr>
          <p:spPr>
            <a:xfrm>
              <a:off x="1069825" y="4303575"/>
              <a:ext cx="335350" cy="49275"/>
            </a:xfrm>
            <a:custGeom>
              <a:avLst/>
              <a:gdLst/>
              <a:ahLst/>
              <a:cxnLst/>
              <a:rect l="l" t="t" r="r" b="b"/>
              <a:pathLst>
                <a:path w="13414" h="1971" extrusionOk="0">
                  <a:moveTo>
                    <a:pt x="17" y="1"/>
                  </a:moveTo>
                  <a:lnTo>
                    <a:pt x="0" y="422"/>
                  </a:lnTo>
                  <a:cubicBezTo>
                    <a:pt x="45" y="425"/>
                    <a:pt x="4793" y="640"/>
                    <a:pt x="6799" y="1053"/>
                  </a:cubicBezTo>
                  <a:cubicBezTo>
                    <a:pt x="8830" y="1471"/>
                    <a:pt x="13327" y="1965"/>
                    <a:pt x="13372" y="1970"/>
                  </a:cubicBezTo>
                  <a:lnTo>
                    <a:pt x="13414" y="1552"/>
                  </a:lnTo>
                  <a:cubicBezTo>
                    <a:pt x="13372" y="1544"/>
                    <a:pt x="8891" y="1053"/>
                    <a:pt x="6883" y="637"/>
                  </a:cubicBezTo>
                  <a:cubicBezTo>
                    <a:pt x="4849" y="216"/>
                    <a:pt x="212" y="9"/>
                    <a:pt x="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260;p17">
              <a:extLst>
                <a:ext uri="{FF2B5EF4-FFF2-40B4-BE49-F238E27FC236}">
                  <a16:creationId xmlns:a16="http://schemas.microsoft.com/office/drawing/2014/main" id="{648205B1-AD23-D44C-80BE-20197305A0BD}"/>
                </a:ext>
              </a:extLst>
            </p:cNvPr>
            <p:cNvSpPr/>
            <p:nvPr/>
          </p:nvSpPr>
          <p:spPr>
            <a:xfrm>
              <a:off x="1118775" y="4050200"/>
              <a:ext cx="629475" cy="84200"/>
            </a:xfrm>
            <a:custGeom>
              <a:avLst/>
              <a:gdLst/>
              <a:ahLst/>
              <a:cxnLst/>
              <a:rect l="l" t="t" r="r" b="b"/>
              <a:pathLst>
                <a:path w="25179" h="3368" extrusionOk="0">
                  <a:moveTo>
                    <a:pt x="25028" y="1"/>
                  </a:moveTo>
                  <a:cubicBezTo>
                    <a:pt x="24957" y="33"/>
                    <a:pt x="18010" y="2670"/>
                    <a:pt x="11499" y="2670"/>
                  </a:cubicBezTo>
                  <a:cubicBezTo>
                    <a:pt x="11338" y="2670"/>
                    <a:pt x="11178" y="2668"/>
                    <a:pt x="11018" y="2665"/>
                  </a:cubicBezTo>
                  <a:cubicBezTo>
                    <a:pt x="10062" y="2645"/>
                    <a:pt x="9156" y="2636"/>
                    <a:pt x="8304" y="2636"/>
                  </a:cubicBezTo>
                  <a:cubicBezTo>
                    <a:pt x="3187" y="2636"/>
                    <a:pt x="37" y="2945"/>
                    <a:pt x="1" y="2949"/>
                  </a:cubicBezTo>
                  <a:lnTo>
                    <a:pt x="42" y="3368"/>
                  </a:lnTo>
                  <a:cubicBezTo>
                    <a:pt x="81" y="3363"/>
                    <a:pt x="3173" y="3058"/>
                    <a:pt x="8217" y="3058"/>
                  </a:cubicBezTo>
                  <a:cubicBezTo>
                    <a:pt x="9090" y="3058"/>
                    <a:pt x="10022" y="3067"/>
                    <a:pt x="11006" y="3089"/>
                  </a:cubicBezTo>
                  <a:cubicBezTo>
                    <a:pt x="11160" y="3092"/>
                    <a:pt x="11314" y="3093"/>
                    <a:pt x="11469" y="3093"/>
                  </a:cubicBezTo>
                  <a:cubicBezTo>
                    <a:pt x="18056" y="3093"/>
                    <a:pt x="25108" y="424"/>
                    <a:pt x="25179" y="397"/>
                  </a:cubicBezTo>
                  <a:lnTo>
                    <a:pt x="25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261;p17">
              <a:extLst>
                <a:ext uri="{FF2B5EF4-FFF2-40B4-BE49-F238E27FC236}">
                  <a16:creationId xmlns:a16="http://schemas.microsoft.com/office/drawing/2014/main" id="{52589838-0564-B54E-BCD4-4EA6F6E38A62}"/>
                </a:ext>
              </a:extLst>
            </p:cNvPr>
            <p:cNvSpPr/>
            <p:nvPr/>
          </p:nvSpPr>
          <p:spPr>
            <a:xfrm>
              <a:off x="1506900" y="4300225"/>
              <a:ext cx="255500" cy="35050"/>
            </a:xfrm>
            <a:custGeom>
              <a:avLst/>
              <a:gdLst/>
              <a:ahLst/>
              <a:cxnLst/>
              <a:rect l="l" t="t" r="r" b="b"/>
              <a:pathLst>
                <a:path w="10220" h="1402" extrusionOk="0">
                  <a:moveTo>
                    <a:pt x="10080" y="1"/>
                  </a:moveTo>
                  <a:cubicBezTo>
                    <a:pt x="7324" y="966"/>
                    <a:pt x="73" y="977"/>
                    <a:pt x="1" y="977"/>
                  </a:cubicBezTo>
                  <a:lnTo>
                    <a:pt x="1" y="1401"/>
                  </a:lnTo>
                  <a:cubicBezTo>
                    <a:pt x="302" y="1401"/>
                    <a:pt x="7397" y="1387"/>
                    <a:pt x="10220" y="400"/>
                  </a:cubicBezTo>
                  <a:lnTo>
                    <a:pt x="1008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262;p17">
              <a:extLst>
                <a:ext uri="{FF2B5EF4-FFF2-40B4-BE49-F238E27FC236}">
                  <a16:creationId xmlns:a16="http://schemas.microsoft.com/office/drawing/2014/main" id="{DFCEEF31-B8BD-B540-A633-9D106D4C524E}"/>
                </a:ext>
              </a:extLst>
            </p:cNvPr>
            <p:cNvSpPr/>
            <p:nvPr/>
          </p:nvSpPr>
          <p:spPr>
            <a:xfrm>
              <a:off x="1654700" y="3399625"/>
              <a:ext cx="170275" cy="182825"/>
            </a:xfrm>
            <a:custGeom>
              <a:avLst/>
              <a:gdLst/>
              <a:ahLst/>
              <a:cxnLst/>
              <a:rect l="l" t="t" r="r" b="b"/>
              <a:pathLst>
                <a:path w="6811" h="7313" extrusionOk="0">
                  <a:moveTo>
                    <a:pt x="299" y="0"/>
                  </a:moveTo>
                  <a:lnTo>
                    <a:pt x="0" y="299"/>
                  </a:lnTo>
                  <a:cubicBezTo>
                    <a:pt x="53" y="352"/>
                    <a:pt x="5354" y="5658"/>
                    <a:pt x="6456" y="7313"/>
                  </a:cubicBezTo>
                  <a:lnTo>
                    <a:pt x="6810" y="7078"/>
                  </a:lnTo>
                  <a:cubicBezTo>
                    <a:pt x="5683" y="5390"/>
                    <a:pt x="519" y="218"/>
                    <a:pt x="2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263;p17">
              <a:extLst>
                <a:ext uri="{FF2B5EF4-FFF2-40B4-BE49-F238E27FC236}">
                  <a16:creationId xmlns:a16="http://schemas.microsoft.com/office/drawing/2014/main" id="{145EF5EA-B2FB-6E4A-9D6F-B451B14B68F3}"/>
                </a:ext>
              </a:extLst>
            </p:cNvPr>
            <p:cNvSpPr/>
            <p:nvPr/>
          </p:nvSpPr>
          <p:spPr>
            <a:xfrm>
              <a:off x="850250" y="3859375"/>
              <a:ext cx="40775" cy="67125"/>
            </a:xfrm>
            <a:custGeom>
              <a:avLst/>
              <a:gdLst/>
              <a:ahLst/>
              <a:cxnLst/>
              <a:rect l="l" t="t" r="r" b="b"/>
              <a:pathLst>
                <a:path w="1631" h="2685" extrusionOk="0">
                  <a:moveTo>
                    <a:pt x="392" y="1"/>
                  </a:moveTo>
                  <a:lnTo>
                    <a:pt x="1" y="163"/>
                  </a:lnTo>
                  <a:cubicBezTo>
                    <a:pt x="475" y="1312"/>
                    <a:pt x="1139" y="2684"/>
                    <a:pt x="1605" y="2684"/>
                  </a:cubicBezTo>
                  <a:lnTo>
                    <a:pt x="1630" y="2272"/>
                  </a:lnTo>
                  <a:cubicBezTo>
                    <a:pt x="1410" y="2177"/>
                    <a:pt x="810" y="1022"/>
                    <a:pt x="3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264;p17">
              <a:extLst>
                <a:ext uri="{FF2B5EF4-FFF2-40B4-BE49-F238E27FC236}">
                  <a16:creationId xmlns:a16="http://schemas.microsoft.com/office/drawing/2014/main" id="{64E2F66E-1871-F944-8273-FB309FE0C133}"/>
                </a:ext>
              </a:extLst>
            </p:cNvPr>
            <p:cNvSpPr/>
            <p:nvPr/>
          </p:nvSpPr>
          <p:spPr>
            <a:xfrm>
              <a:off x="1189425" y="3944400"/>
              <a:ext cx="534000" cy="94875"/>
            </a:xfrm>
            <a:custGeom>
              <a:avLst/>
              <a:gdLst/>
              <a:ahLst/>
              <a:cxnLst/>
              <a:rect l="l" t="t" r="r" b="b"/>
              <a:pathLst>
                <a:path w="21360" h="3795" extrusionOk="0">
                  <a:moveTo>
                    <a:pt x="21225" y="0"/>
                  </a:moveTo>
                  <a:cubicBezTo>
                    <a:pt x="21189" y="14"/>
                    <a:pt x="17389" y="1273"/>
                    <a:pt x="13646" y="1967"/>
                  </a:cubicBezTo>
                  <a:cubicBezTo>
                    <a:pt x="9896" y="2662"/>
                    <a:pt x="98" y="3365"/>
                    <a:pt x="1" y="3371"/>
                  </a:cubicBezTo>
                  <a:lnTo>
                    <a:pt x="31" y="3795"/>
                  </a:lnTo>
                  <a:cubicBezTo>
                    <a:pt x="129" y="3786"/>
                    <a:pt x="9952" y="3080"/>
                    <a:pt x="13721" y="2383"/>
                  </a:cubicBezTo>
                  <a:cubicBezTo>
                    <a:pt x="17495" y="1685"/>
                    <a:pt x="21320" y="413"/>
                    <a:pt x="21359" y="399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265;p17">
              <a:extLst>
                <a:ext uri="{FF2B5EF4-FFF2-40B4-BE49-F238E27FC236}">
                  <a16:creationId xmlns:a16="http://schemas.microsoft.com/office/drawing/2014/main" id="{3AD1B70D-209D-2E41-9E81-1D0F2072D43A}"/>
                </a:ext>
              </a:extLst>
            </p:cNvPr>
            <p:cNvSpPr/>
            <p:nvPr/>
          </p:nvSpPr>
          <p:spPr>
            <a:xfrm>
              <a:off x="1231000" y="3508275"/>
              <a:ext cx="287500" cy="149300"/>
            </a:xfrm>
            <a:custGeom>
              <a:avLst/>
              <a:gdLst/>
              <a:ahLst/>
              <a:cxnLst/>
              <a:rect l="l" t="t" r="r" b="b"/>
              <a:pathLst>
                <a:path w="11500" h="5972" extrusionOk="0">
                  <a:moveTo>
                    <a:pt x="10825" y="1"/>
                  </a:moveTo>
                  <a:lnTo>
                    <a:pt x="10406" y="60"/>
                  </a:lnTo>
                  <a:cubicBezTo>
                    <a:pt x="10412" y="107"/>
                    <a:pt x="11026" y="4629"/>
                    <a:pt x="7405" y="5410"/>
                  </a:cubicBezTo>
                  <a:cubicBezTo>
                    <a:pt x="6964" y="5505"/>
                    <a:pt x="6543" y="5548"/>
                    <a:pt x="6141" y="5548"/>
                  </a:cubicBezTo>
                  <a:cubicBezTo>
                    <a:pt x="2447" y="5548"/>
                    <a:pt x="391" y="1938"/>
                    <a:pt x="369" y="1898"/>
                  </a:cubicBezTo>
                  <a:lnTo>
                    <a:pt x="0" y="2104"/>
                  </a:lnTo>
                  <a:cubicBezTo>
                    <a:pt x="23" y="2149"/>
                    <a:pt x="2196" y="5971"/>
                    <a:pt x="6135" y="5971"/>
                  </a:cubicBezTo>
                  <a:cubicBezTo>
                    <a:pt x="6562" y="5971"/>
                    <a:pt x="7020" y="5926"/>
                    <a:pt x="7491" y="5829"/>
                  </a:cubicBezTo>
                  <a:cubicBezTo>
                    <a:pt x="11500" y="4967"/>
                    <a:pt x="10830" y="51"/>
                    <a:pt x="10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266;p17">
              <a:extLst>
                <a:ext uri="{FF2B5EF4-FFF2-40B4-BE49-F238E27FC236}">
                  <a16:creationId xmlns:a16="http://schemas.microsoft.com/office/drawing/2014/main" id="{1882B12C-0CBF-344E-A6AE-439E2C4BA0BB}"/>
                </a:ext>
              </a:extLst>
            </p:cNvPr>
            <p:cNvSpPr/>
            <p:nvPr/>
          </p:nvSpPr>
          <p:spPr>
            <a:xfrm>
              <a:off x="1242300" y="3849200"/>
              <a:ext cx="452450" cy="84425"/>
            </a:xfrm>
            <a:custGeom>
              <a:avLst/>
              <a:gdLst/>
              <a:ahLst/>
              <a:cxnLst/>
              <a:rect l="l" t="t" r="r" b="b"/>
              <a:pathLst>
                <a:path w="18098" h="3377" extrusionOk="0">
                  <a:moveTo>
                    <a:pt x="18014" y="0"/>
                  </a:moveTo>
                  <a:cubicBezTo>
                    <a:pt x="17972" y="6"/>
                    <a:pt x="13740" y="854"/>
                    <a:pt x="10253" y="1691"/>
                  </a:cubicBezTo>
                  <a:cubicBezTo>
                    <a:pt x="6788" y="2522"/>
                    <a:pt x="67" y="2949"/>
                    <a:pt x="0" y="2952"/>
                  </a:cubicBezTo>
                  <a:lnTo>
                    <a:pt x="28" y="3376"/>
                  </a:lnTo>
                  <a:cubicBezTo>
                    <a:pt x="95" y="3370"/>
                    <a:pt x="6849" y="2944"/>
                    <a:pt x="10356" y="2101"/>
                  </a:cubicBezTo>
                  <a:cubicBezTo>
                    <a:pt x="13832" y="1270"/>
                    <a:pt x="18056" y="424"/>
                    <a:pt x="18098" y="413"/>
                  </a:cubicBezTo>
                  <a:lnTo>
                    <a:pt x="180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267;p17">
              <a:extLst>
                <a:ext uri="{FF2B5EF4-FFF2-40B4-BE49-F238E27FC236}">
                  <a16:creationId xmlns:a16="http://schemas.microsoft.com/office/drawing/2014/main" id="{CD60616F-6191-B54B-948B-CDE74A6C993D}"/>
                </a:ext>
              </a:extLst>
            </p:cNvPr>
            <p:cNvSpPr/>
            <p:nvPr/>
          </p:nvSpPr>
          <p:spPr>
            <a:xfrm>
              <a:off x="1238450" y="3743400"/>
              <a:ext cx="424575" cy="91525"/>
            </a:xfrm>
            <a:custGeom>
              <a:avLst/>
              <a:gdLst/>
              <a:ahLst/>
              <a:cxnLst/>
              <a:rect l="l" t="t" r="r" b="b"/>
              <a:pathLst>
                <a:path w="16983" h="3661" extrusionOk="0">
                  <a:moveTo>
                    <a:pt x="16901" y="0"/>
                  </a:moveTo>
                  <a:cubicBezTo>
                    <a:pt x="16860" y="11"/>
                    <a:pt x="12496" y="860"/>
                    <a:pt x="9843" y="1557"/>
                  </a:cubicBezTo>
                  <a:cubicBezTo>
                    <a:pt x="7207" y="2249"/>
                    <a:pt x="71" y="3231"/>
                    <a:pt x="1" y="3242"/>
                  </a:cubicBezTo>
                  <a:lnTo>
                    <a:pt x="57" y="3661"/>
                  </a:lnTo>
                  <a:cubicBezTo>
                    <a:pt x="126" y="3649"/>
                    <a:pt x="7288" y="2662"/>
                    <a:pt x="9947" y="1964"/>
                  </a:cubicBezTo>
                  <a:cubicBezTo>
                    <a:pt x="12588" y="1270"/>
                    <a:pt x="16935" y="427"/>
                    <a:pt x="16982" y="416"/>
                  </a:cubicBezTo>
                  <a:lnTo>
                    <a:pt x="169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268;p17">
              <a:extLst>
                <a:ext uri="{FF2B5EF4-FFF2-40B4-BE49-F238E27FC236}">
                  <a16:creationId xmlns:a16="http://schemas.microsoft.com/office/drawing/2014/main" id="{C2B528C5-2027-B844-9DD0-1F8350BAFAB0}"/>
                </a:ext>
              </a:extLst>
            </p:cNvPr>
            <p:cNvSpPr/>
            <p:nvPr/>
          </p:nvSpPr>
          <p:spPr>
            <a:xfrm>
              <a:off x="1015475" y="3621125"/>
              <a:ext cx="33025" cy="96550"/>
            </a:xfrm>
            <a:custGeom>
              <a:avLst/>
              <a:gdLst/>
              <a:ahLst/>
              <a:cxnLst/>
              <a:rect l="l" t="t" r="r" b="b"/>
              <a:pathLst>
                <a:path w="1321" h="3862" extrusionOk="0">
                  <a:moveTo>
                    <a:pt x="419" y="1"/>
                  </a:moveTo>
                  <a:lnTo>
                    <a:pt x="1" y="57"/>
                  </a:lnTo>
                  <a:cubicBezTo>
                    <a:pt x="73" y="612"/>
                    <a:pt x="467" y="3407"/>
                    <a:pt x="1072" y="3862"/>
                  </a:cubicBezTo>
                  <a:lnTo>
                    <a:pt x="1321" y="3522"/>
                  </a:lnTo>
                  <a:cubicBezTo>
                    <a:pt x="983" y="3268"/>
                    <a:pt x="590" y="1306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269;p17">
              <a:extLst>
                <a:ext uri="{FF2B5EF4-FFF2-40B4-BE49-F238E27FC236}">
                  <a16:creationId xmlns:a16="http://schemas.microsoft.com/office/drawing/2014/main" id="{B19609DB-4508-DB46-9125-FB91F4A07759}"/>
                </a:ext>
              </a:extLst>
            </p:cNvPr>
            <p:cNvSpPr/>
            <p:nvPr/>
          </p:nvSpPr>
          <p:spPr>
            <a:xfrm>
              <a:off x="1248850" y="3648675"/>
              <a:ext cx="369175" cy="94950"/>
            </a:xfrm>
            <a:custGeom>
              <a:avLst/>
              <a:gdLst/>
              <a:ahLst/>
              <a:cxnLst/>
              <a:rect l="l" t="t" r="r" b="b"/>
              <a:pathLst>
                <a:path w="14767" h="3798" extrusionOk="0">
                  <a:moveTo>
                    <a:pt x="14655" y="1"/>
                  </a:moveTo>
                  <a:cubicBezTo>
                    <a:pt x="14455" y="54"/>
                    <a:pt x="9768" y="1326"/>
                    <a:pt x="7910" y="2132"/>
                  </a:cubicBezTo>
                  <a:cubicBezTo>
                    <a:pt x="6096" y="2916"/>
                    <a:pt x="59" y="3368"/>
                    <a:pt x="1" y="3376"/>
                  </a:cubicBezTo>
                  <a:lnTo>
                    <a:pt x="31" y="3798"/>
                  </a:lnTo>
                  <a:cubicBezTo>
                    <a:pt x="282" y="3781"/>
                    <a:pt x="6197" y="3335"/>
                    <a:pt x="8077" y="2517"/>
                  </a:cubicBezTo>
                  <a:cubicBezTo>
                    <a:pt x="9913" y="1728"/>
                    <a:pt x="14717" y="422"/>
                    <a:pt x="14767" y="408"/>
                  </a:cubicBezTo>
                  <a:lnTo>
                    <a:pt x="14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270;p17">
              <a:extLst>
                <a:ext uri="{FF2B5EF4-FFF2-40B4-BE49-F238E27FC236}">
                  <a16:creationId xmlns:a16="http://schemas.microsoft.com/office/drawing/2014/main" id="{E2C1E756-3736-BD42-8018-D861CD7656BE}"/>
                </a:ext>
              </a:extLst>
            </p:cNvPr>
            <p:cNvSpPr/>
            <p:nvPr/>
          </p:nvSpPr>
          <p:spPr>
            <a:xfrm>
              <a:off x="1210075" y="3622525"/>
              <a:ext cx="91875" cy="35175"/>
            </a:xfrm>
            <a:custGeom>
              <a:avLst/>
              <a:gdLst/>
              <a:ahLst/>
              <a:cxnLst/>
              <a:rect l="l" t="t" r="r" b="b"/>
              <a:pathLst>
                <a:path w="3675" h="1407" extrusionOk="0">
                  <a:moveTo>
                    <a:pt x="3488" y="1"/>
                  </a:moveTo>
                  <a:cubicBezTo>
                    <a:pt x="3027" y="232"/>
                    <a:pt x="1005" y="754"/>
                    <a:pt x="0" y="994"/>
                  </a:cubicBezTo>
                  <a:lnTo>
                    <a:pt x="101" y="1407"/>
                  </a:lnTo>
                  <a:cubicBezTo>
                    <a:pt x="224" y="1379"/>
                    <a:pt x="3061" y="690"/>
                    <a:pt x="3675" y="377"/>
                  </a:cubicBezTo>
                  <a:lnTo>
                    <a:pt x="34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271;p17">
              <a:extLst>
                <a:ext uri="{FF2B5EF4-FFF2-40B4-BE49-F238E27FC236}">
                  <a16:creationId xmlns:a16="http://schemas.microsoft.com/office/drawing/2014/main" id="{71BA1D81-F804-AD4B-B391-99567AD97EE3}"/>
                </a:ext>
              </a:extLst>
            </p:cNvPr>
            <p:cNvSpPr/>
            <p:nvPr/>
          </p:nvSpPr>
          <p:spPr>
            <a:xfrm>
              <a:off x="1493800" y="3553200"/>
              <a:ext cx="49900" cy="27300"/>
            </a:xfrm>
            <a:custGeom>
              <a:avLst/>
              <a:gdLst/>
              <a:ahLst/>
              <a:cxnLst/>
              <a:rect l="l" t="t" r="r" b="b"/>
              <a:pathLst>
                <a:path w="1996" h="1092" extrusionOk="0">
                  <a:moveTo>
                    <a:pt x="1669" y="1"/>
                  </a:moveTo>
                  <a:cubicBezTo>
                    <a:pt x="1557" y="129"/>
                    <a:pt x="717" y="461"/>
                    <a:pt x="0" y="692"/>
                  </a:cubicBezTo>
                  <a:lnTo>
                    <a:pt x="131" y="1091"/>
                  </a:lnTo>
                  <a:cubicBezTo>
                    <a:pt x="620" y="935"/>
                    <a:pt x="1780" y="542"/>
                    <a:pt x="1995" y="266"/>
                  </a:cubicBezTo>
                  <a:lnTo>
                    <a:pt x="16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272;p17">
              <a:extLst>
                <a:ext uri="{FF2B5EF4-FFF2-40B4-BE49-F238E27FC236}">
                  <a16:creationId xmlns:a16="http://schemas.microsoft.com/office/drawing/2014/main" id="{87F3BAD4-A15E-C14A-A19F-2D6DEEA2B08B}"/>
                </a:ext>
              </a:extLst>
            </p:cNvPr>
            <p:cNvSpPr/>
            <p:nvPr/>
          </p:nvSpPr>
          <p:spPr>
            <a:xfrm>
              <a:off x="927675" y="3690450"/>
              <a:ext cx="67250" cy="93275"/>
            </a:xfrm>
            <a:custGeom>
              <a:avLst/>
              <a:gdLst/>
              <a:ahLst/>
              <a:cxnLst/>
              <a:rect l="l" t="t" r="r" b="b"/>
              <a:pathLst>
                <a:path w="2690" h="3731" extrusionOk="0">
                  <a:moveTo>
                    <a:pt x="377" y="1"/>
                  </a:moveTo>
                  <a:lnTo>
                    <a:pt x="1" y="196"/>
                  </a:lnTo>
                  <a:cubicBezTo>
                    <a:pt x="171" y="525"/>
                    <a:pt x="1677" y="3410"/>
                    <a:pt x="2539" y="3731"/>
                  </a:cubicBezTo>
                  <a:lnTo>
                    <a:pt x="2690" y="3335"/>
                  </a:lnTo>
                  <a:cubicBezTo>
                    <a:pt x="2154" y="3131"/>
                    <a:pt x="988" y="1181"/>
                    <a:pt x="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273;p17">
              <a:extLst>
                <a:ext uri="{FF2B5EF4-FFF2-40B4-BE49-F238E27FC236}">
                  <a16:creationId xmlns:a16="http://schemas.microsoft.com/office/drawing/2014/main" id="{872BF60F-0230-9D46-A0D8-B130F6A4A858}"/>
                </a:ext>
              </a:extLst>
            </p:cNvPr>
            <p:cNvSpPr/>
            <p:nvPr/>
          </p:nvSpPr>
          <p:spPr>
            <a:xfrm>
              <a:off x="868325" y="3765925"/>
              <a:ext cx="85325" cy="75700"/>
            </a:xfrm>
            <a:custGeom>
              <a:avLst/>
              <a:gdLst/>
              <a:ahLst/>
              <a:cxnLst/>
              <a:rect l="l" t="t" r="r" b="b"/>
              <a:pathLst>
                <a:path w="3413" h="3028" extrusionOk="0">
                  <a:moveTo>
                    <a:pt x="274" y="0"/>
                  </a:moveTo>
                  <a:lnTo>
                    <a:pt x="0" y="321"/>
                  </a:lnTo>
                  <a:cubicBezTo>
                    <a:pt x="3" y="324"/>
                    <a:pt x="360" y="636"/>
                    <a:pt x="1301" y="1574"/>
                  </a:cubicBezTo>
                  <a:cubicBezTo>
                    <a:pt x="2274" y="2547"/>
                    <a:pt x="3186" y="3005"/>
                    <a:pt x="3225" y="3027"/>
                  </a:cubicBezTo>
                  <a:lnTo>
                    <a:pt x="3412" y="2648"/>
                  </a:lnTo>
                  <a:cubicBezTo>
                    <a:pt x="3407" y="2645"/>
                    <a:pt x="2520" y="2193"/>
                    <a:pt x="1599" y="1273"/>
                  </a:cubicBezTo>
                  <a:cubicBezTo>
                    <a:pt x="645" y="321"/>
                    <a:pt x="288" y="14"/>
                    <a:pt x="2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74;p17">
              <a:extLst>
                <a:ext uri="{FF2B5EF4-FFF2-40B4-BE49-F238E27FC236}">
                  <a16:creationId xmlns:a16="http://schemas.microsoft.com/office/drawing/2014/main" id="{D8F43F1A-B660-3A48-AA7D-548222D1B10E}"/>
                </a:ext>
              </a:extLst>
            </p:cNvPr>
            <p:cNvSpPr/>
            <p:nvPr/>
          </p:nvSpPr>
          <p:spPr>
            <a:xfrm>
              <a:off x="1614025" y="3429275"/>
              <a:ext cx="148175" cy="225350"/>
            </a:xfrm>
            <a:custGeom>
              <a:avLst/>
              <a:gdLst/>
              <a:ahLst/>
              <a:cxnLst/>
              <a:rect l="l" t="t" r="r" b="b"/>
              <a:pathLst>
                <a:path w="5927" h="9014" extrusionOk="0">
                  <a:moveTo>
                    <a:pt x="308" y="0"/>
                  </a:moveTo>
                  <a:lnTo>
                    <a:pt x="1" y="287"/>
                  </a:lnTo>
                  <a:cubicBezTo>
                    <a:pt x="29" y="315"/>
                    <a:pt x="2537" y="2977"/>
                    <a:pt x="3681" y="4369"/>
                  </a:cubicBezTo>
                  <a:cubicBezTo>
                    <a:pt x="4794" y="5725"/>
                    <a:pt x="5508" y="8983"/>
                    <a:pt x="5516" y="9014"/>
                  </a:cubicBezTo>
                  <a:lnTo>
                    <a:pt x="5926" y="8922"/>
                  </a:lnTo>
                  <a:cubicBezTo>
                    <a:pt x="5899" y="8788"/>
                    <a:pt x="5184" y="5538"/>
                    <a:pt x="4004" y="4101"/>
                  </a:cubicBezTo>
                  <a:cubicBezTo>
                    <a:pt x="2852" y="2698"/>
                    <a:pt x="333" y="28"/>
                    <a:pt x="3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75;p17">
              <a:extLst>
                <a:ext uri="{FF2B5EF4-FFF2-40B4-BE49-F238E27FC236}">
                  <a16:creationId xmlns:a16="http://schemas.microsoft.com/office/drawing/2014/main" id="{A99256A1-D068-B647-BB10-92BB575C7C9F}"/>
                </a:ext>
              </a:extLst>
            </p:cNvPr>
            <p:cNvSpPr/>
            <p:nvPr/>
          </p:nvSpPr>
          <p:spPr>
            <a:xfrm>
              <a:off x="879625" y="2853500"/>
              <a:ext cx="211900" cy="106200"/>
            </a:xfrm>
            <a:custGeom>
              <a:avLst/>
              <a:gdLst/>
              <a:ahLst/>
              <a:cxnLst/>
              <a:rect l="l" t="t" r="r" b="b"/>
              <a:pathLst>
                <a:path w="8476" h="4248" extrusionOk="0">
                  <a:moveTo>
                    <a:pt x="1693" y="0"/>
                  </a:moveTo>
                  <a:cubicBezTo>
                    <a:pt x="585" y="0"/>
                    <a:pt x="34" y="533"/>
                    <a:pt x="0" y="565"/>
                  </a:cubicBezTo>
                  <a:lnTo>
                    <a:pt x="299" y="866"/>
                  </a:lnTo>
                  <a:cubicBezTo>
                    <a:pt x="326" y="841"/>
                    <a:pt x="770" y="424"/>
                    <a:pt x="1688" y="424"/>
                  </a:cubicBezTo>
                  <a:cubicBezTo>
                    <a:pt x="2180" y="424"/>
                    <a:pt x="2808" y="544"/>
                    <a:pt x="3583" y="908"/>
                  </a:cubicBezTo>
                  <a:cubicBezTo>
                    <a:pt x="5915" y="2005"/>
                    <a:pt x="8147" y="4222"/>
                    <a:pt x="8172" y="4248"/>
                  </a:cubicBezTo>
                  <a:lnTo>
                    <a:pt x="8476" y="3949"/>
                  </a:lnTo>
                  <a:cubicBezTo>
                    <a:pt x="8381" y="3854"/>
                    <a:pt x="6166" y="1653"/>
                    <a:pt x="3764" y="523"/>
                  </a:cubicBezTo>
                  <a:cubicBezTo>
                    <a:pt x="2933" y="132"/>
                    <a:pt x="2244" y="0"/>
                    <a:pt x="1693" y="0"/>
                  </a:cubicBezTo>
                  <a:close/>
                </a:path>
              </a:pathLst>
            </a:custGeom>
            <a:solidFill>
              <a:srgbClr val="FFFFFF">
                <a:alpha val="3408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76;p17">
              <a:extLst>
                <a:ext uri="{FF2B5EF4-FFF2-40B4-BE49-F238E27FC236}">
                  <a16:creationId xmlns:a16="http://schemas.microsoft.com/office/drawing/2014/main" id="{156F41A4-897B-5A48-B4AC-946D80343918}"/>
                </a:ext>
              </a:extLst>
            </p:cNvPr>
            <p:cNvSpPr/>
            <p:nvPr/>
          </p:nvSpPr>
          <p:spPr>
            <a:xfrm>
              <a:off x="754700" y="2960575"/>
              <a:ext cx="262900" cy="164625"/>
            </a:xfrm>
            <a:custGeom>
              <a:avLst/>
              <a:gdLst/>
              <a:ahLst/>
              <a:cxnLst/>
              <a:rect l="l" t="t" r="r" b="b"/>
              <a:pathLst>
                <a:path w="10516" h="6585" extrusionOk="0">
                  <a:moveTo>
                    <a:pt x="6313" y="0"/>
                  </a:moveTo>
                  <a:cubicBezTo>
                    <a:pt x="5830" y="0"/>
                    <a:pt x="5253" y="50"/>
                    <a:pt x="4548" y="168"/>
                  </a:cubicBezTo>
                  <a:cubicBezTo>
                    <a:pt x="196" y="896"/>
                    <a:pt x="4" y="6518"/>
                    <a:pt x="1" y="6574"/>
                  </a:cubicBezTo>
                  <a:lnTo>
                    <a:pt x="422" y="6585"/>
                  </a:lnTo>
                  <a:cubicBezTo>
                    <a:pt x="428" y="6532"/>
                    <a:pt x="609" y="1256"/>
                    <a:pt x="4621" y="587"/>
                  </a:cubicBezTo>
                  <a:cubicBezTo>
                    <a:pt x="5294" y="474"/>
                    <a:pt x="5842" y="428"/>
                    <a:pt x="6297" y="428"/>
                  </a:cubicBezTo>
                  <a:cubicBezTo>
                    <a:pt x="7503" y="428"/>
                    <a:pt x="8059" y="754"/>
                    <a:pt x="8566" y="1050"/>
                  </a:cubicBezTo>
                  <a:cubicBezTo>
                    <a:pt x="9036" y="1325"/>
                    <a:pt x="9480" y="1583"/>
                    <a:pt x="10296" y="1583"/>
                  </a:cubicBezTo>
                  <a:cubicBezTo>
                    <a:pt x="10367" y="1583"/>
                    <a:pt x="10440" y="1581"/>
                    <a:pt x="10516" y="1577"/>
                  </a:cubicBezTo>
                  <a:lnTo>
                    <a:pt x="10491" y="1153"/>
                  </a:lnTo>
                  <a:cubicBezTo>
                    <a:pt x="10418" y="1157"/>
                    <a:pt x="10349" y="1159"/>
                    <a:pt x="10283" y="1159"/>
                  </a:cubicBezTo>
                  <a:cubicBezTo>
                    <a:pt x="9583" y="1159"/>
                    <a:pt x="9208" y="939"/>
                    <a:pt x="8775" y="684"/>
                  </a:cubicBezTo>
                  <a:cubicBezTo>
                    <a:pt x="8221" y="359"/>
                    <a:pt x="7613" y="0"/>
                    <a:pt x="6313" y="0"/>
                  </a:cubicBezTo>
                  <a:close/>
                </a:path>
              </a:pathLst>
            </a:custGeom>
            <a:solidFill>
              <a:srgbClr val="FFFFFF">
                <a:alpha val="3408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77;p17">
              <a:extLst>
                <a:ext uri="{FF2B5EF4-FFF2-40B4-BE49-F238E27FC236}">
                  <a16:creationId xmlns:a16="http://schemas.microsoft.com/office/drawing/2014/main" id="{EE1B7101-6917-1144-AFEC-3148E2C57047}"/>
                </a:ext>
              </a:extLst>
            </p:cNvPr>
            <p:cNvSpPr/>
            <p:nvPr/>
          </p:nvSpPr>
          <p:spPr>
            <a:xfrm>
              <a:off x="825150" y="3095200"/>
              <a:ext cx="139875" cy="119425"/>
            </a:xfrm>
            <a:custGeom>
              <a:avLst/>
              <a:gdLst/>
              <a:ahLst/>
              <a:cxnLst/>
              <a:rect l="l" t="t" r="r" b="b"/>
              <a:pathLst>
                <a:path w="5595" h="4777" extrusionOk="0">
                  <a:moveTo>
                    <a:pt x="3" y="4374"/>
                  </a:moveTo>
                  <a:lnTo>
                    <a:pt x="5" y="4378"/>
                  </a:lnTo>
                  <a:lnTo>
                    <a:pt x="5" y="4378"/>
                  </a:lnTo>
                  <a:cubicBezTo>
                    <a:pt x="5" y="4378"/>
                    <a:pt x="5" y="4378"/>
                    <a:pt x="5" y="4378"/>
                  </a:cubicBezTo>
                  <a:lnTo>
                    <a:pt x="5" y="4378"/>
                  </a:lnTo>
                  <a:lnTo>
                    <a:pt x="3" y="4374"/>
                  </a:lnTo>
                  <a:close/>
                  <a:moveTo>
                    <a:pt x="5" y="4378"/>
                  </a:moveTo>
                  <a:lnTo>
                    <a:pt x="5" y="4378"/>
                  </a:lnTo>
                  <a:cubicBezTo>
                    <a:pt x="2" y="4379"/>
                    <a:pt x="1" y="4380"/>
                    <a:pt x="1" y="4380"/>
                  </a:cubicBezTo>
                  <a:lnTo>
                    <a:pt x="70" y="4578"/>
                  </a:lnTo>
                  <a:lnTo>
                    <a:pt x="70" y="4578"/>
                  </a:lnTo>
                  <a:lnTo>
                    <a:pt x="5" y="4378"/>
                  </a:lnTo>
                  <a:close/>
                  <a:moveTo>
                    <a:pt x="5536" y="0"/>
                  </a:moveTo>
                  <a:cubicBezTo>
                    <a:pt x="5413" y="17"/>
                    <a:pt x="2453" y="460"/>
                    <a:pt x="1571" y="2377"/>
                  </a:cubicBezTo>
                  <a:cubicBezTo>
                    <a:pt x="815" y="4011"/>
                    <a:pt x="66" y="4350"/>
                    <a:pt x="5" y="4378"/>
                  </a:cubicBezTo>
                  <a:lnTo>
                    <a:pt x="5" y="4378"/>
                  </a:lnTo>
                  <a:lnTo>
                    <a:pt x="137" y="4776"/>
                  </a:lnTo>
                  <a:cubicBezTo>
                    <a:pt x="176" y="4762"/>
                    <a:pt x="1083" y="4444"/>
                    <a:pt x="1951" y="2553"/>
                  </a:cubicBezTo>
                  <a:cubicBezTo>
                    <a:pt x="2737" y="845"/>
                    <a:pt x="5566" y="421"/>
                    <a:pt x="5594" y="419"/>
                  </a:cubicBezTo>
                  <a:lnTo>
                    <a:pt x="5536" y="0"/>
                  </a:lnTo>
                  <a:close/>
                </a:path>
              </a:pathLst>
            </a:custGeom>
            <a:solidFill>
              <a:srgbClr val="FFFFFF">
                <a:alpha val="3408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78;p17">
              <a:extLst>
                <a:ext uri="{FF2B5EF4-FFF2-40B4-BE49-F238E27FC236}">
                  <a16:creationId xmlns:a16="http://schemas.microsoft.com/office/drawing/2014/main" id="{1D53780D-7D90-6F40-995B-C9313075207B}"/>
                </a:ext>
              </a:extLst>
            </p:cNvPr>
            <p:cNvSpPr/>
            <p:nvPr/>
          </p:nvSpPr>
          <p:spPr>
            <a:xfrm>
              <a:off x="1219550" y="2819200"/>
              <a:ext cx="54725" cy="91550"/>
            </a:xfrm>
            <a:custGeom>
              <a:avLst/>
              <a:gdLst/>
              <a:ahLst/>
              <a:cxnLst/>
              <a:rect l="l" t="t" r="r" b="b"/>
              <a:pathLst>
                <a:path w="2189" h="3662" extrusionOk="0">
                  <a:moveTo>
                    <a:pt x="1312" y="1"/>
                  </a:moveTo>
                  <a:cubicBezTo>
                    <a:pt x="1298" y="20"/>
                    <a:pt x="1" y="2090"/>
                    <a:pt x="1920" y="3661"/>
                  </a:cubicBezTo>
                  <a:lnTo>
                    <a:pt x="2188" y="3332"/>
                  </a:lnTo>
                  <a:cubicBezTo>
                    <a:pt x="567" y="2004"/>
                    <a:pt x="1622" y="299"/>
                    <a:pt x="1669" y="230"/>
                  </a:cubicBezTo>
                  <a:lnTo>
                    <a:pt x="1312" y="1"/>
                  </a:lnTo>
                  <a:close/>
                </a:path>
              </a:pathLst>
            </a:custGeom>
            <a:solidFill>
              <a:srgbClr val="FFFFFF">
                <a:alpha val="3408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1" name="Google Shape;2656;p43">
            <a:extLst>
              <a:ext uri="{FF2B5EF4-FFF2-40B4-BE49-F238E27FC236}">
                <a16:creationId xmlns:a16="http://schemas.microsoft.com/office/drawing/2014/main" id="{E6FEEBD0-5771-6F45-A641-AE9D56E2B6FD}"/>
              </a:ext>
            </a:extLst>
          </p:cNvPr>
          <p:cNvGrpSpPr/>
          <p:nvPr/>
        </p:nvGrpSpPr>
        <p:grpSpPr>
          <a:xfrm rot="20618637">
            <a:off x="415578" y="109265"/>
            <a:ext cx="1732548" cy="1166091"/>
            <a:chOff x="3224525" y="3700400"/>
            <a:chExt cx="1989600" cy="1191125"/>
          </a:xfrm>
        </p:grpSpPr>
        <p:sp>
          <p:nvSpPr>
            <p:cNvPr id="242" name="Google Shape;2657;p43">
              <a:extLst>
                <a:ext uri="{FF2B5EF4-FFF2-40B4-BE49-F238E27FC236}">
                  <a16:creationId xmlns:a16="http://schemas.microsoft.com/office/drawing/2014/main" id="{EA0A77BF-C0CC-CA4C-9A79-1B91F9D762C0}"/>
                </a:ext>
              </a:extLst>
            </p:cNvPr>
            <p:cNvSpPr/>
            <p:nvPr/>
          </p:nvSpPr>
          <p:spPr>
            <a:xfrm>
              <a:off x="3258525" y="3700400"/>
              <a:ext cx="1955600" cy="1191125"/>
            </a:xfrm>
            <a:custGeom>
              <a:avLst/>
              <a:gdLst/>
              <a:ahLst/>
              <a:cxnLst/>
              <a:rect l="l" t="t" r="r" b="b"/>
              <a:pathLst>
                <a:path w="78224" h="47645" extrusionOk="0">
                  <a:moveTo>
                    <a:pt x="34202" y="7466"/>
                  </a:moveTo>
                  <a:cubicBezTo>
                    <a:pt x="35235" y="7466"/>
                    <a:pt x="36256" y="7468"/>
                    <a:pt x="37261" y="7475"/>
                  </a:cubicBezTo>
                  <a:cubicBezTo>
                    <a:pt x="37285" y="7475"/>
                    <a:pt x="37304" y="7493"/>
                    <a:pt x="37304" y="7520"/>
                  </a:cubicBezTo>
                  <a:lnTo>
                    <a:pt x="37805" y="16646"/>
                  </a:lnTo>
                  <a:cubicBezTo>
                    <a:pt x="37809" y="16671"/>
                    <a:pt x="37788" y="16692"/>
                    <a:pt x="37762" y="16692"/>
                  </a:cubicBezTo>
                  <a:cubicBezTo>
                    <a:pt x="29470" y="16685"/>
                    <a:pt x="21554" y="16675"/>
                    <a:pt x="15643" y="16659"/>
                  </a:cubicBezTo>
                  <a:cubicBezTo>
                    <a:pt x="15621" y="16659"/>
                    <a:pt x="15600" y="16642"/>
                    <a:pt x="15600" y="16616"/>
                  </a:cubicBezTo>
                  <a:cubicBezTo>
                    <a:pt x="15559" y="15519"/>
                    <a:pt x="15512" y="14331"/>
                    <a:pt x="15459" y="13144"/>
                  </a:cubicBezTo>
                  <a:cubicBezTo>
                    <a:pt x="15373" y="11184"/>
                    <a:pt x="15283" y="9518"/>
                    <a:pt x="15191" y="8182"/>
                  </a:cubicBezTo>
                  <a:cubicBezTo>
                    <a:pt x="15189" y="8158"/>
                    <a:pt x="15206" y="8137"/>
                    <a:pt x="15232" y="8135"/>
                  </a:cubicBezTo>
                  <a:cubicBezTo>
                    <a:pt x="16259" y="8029"/>
                    <a:pt x="17546" y="7923"/>
                    <a:pt x="19150" y="7829"/>
                  </a:cubicBezTo>
                  <a:cubicBezTo>
                    <a:pt x="23164" y="7591"/>
                    <a:pt x="28371" y="7466"/>
                    <a:pt x="34202" y="7466"/>
                  </a:cubicBezTo>
                  <a:close/>
                  <a:moveTo>
                    <a:pt x="44332" y="7585"/>
                  </a:moveTo>
                  <a:cubicBezTo>
                    <a:pt x="44333" y="7585"/>
                    <a:pt x="44334" y="7585"/>
                    <a:pt x="44335" y="7585"/>
                  </a:cubicBezTo>
                  <a:cubicBezTo>
                    <a:pt x="48202" y="7681"/>
                    <a:pt x="51572" y="7827"/>
                    <a:pt x="54133" y="7990"/>
                  </a:cubicBezTo>
                  <a:cubicBezTo>
                    <a:pt x="54156" y="7992"/>
                    <a:pt x="54174" y="8011"/>
                    <a:pt x="54174" y="8031"/>
                  </a:cubicBezTo>
                  <a:lnTo>
                    <a:pt x="54647" y="16653"/>
                  </a:lnTo>
                  <a:cubicBezTo>
                    <a:pt x="54649" y="16677"/>
                    <a:pt x="54628" y="16698"/>
                    <a:pt x="54604" y="16698"/>
                  </a:cubicBezTo>
                  <a:cubicBezTo>
                    <a:pt x="53000" y="16699"/>
                    <a:pt x="51367" y="16699"/>
                    <a:pt x="49719" y="16699"/>
                  </a:cubicBezTo>
                  <a:cubicBezTo>
                    <a:pt x="48071" y="16699"/>
                    <a:pt x="46408" y="16699"/>
                    <a:pt x="44742" y="16698"/>
                  </a:cubicBezTo>
                  <a:cubicBezTo>
                    <a:pt x="44718" y="16698"/>
                    <a:pt x="44697" y="16679"/>
                    <a:pt x="44697" y="16655"/>
                  </a:cubicBezTo>
                  <a:cubicBezTo>
                    <a:pt x="44650" y="15237"/>
                    <a:pt x="44585" y="13576"/>
                    <a:pt x="44511" y="11912"/>
                  </a:cubicBezTo>
                  <a:cubicBezTo>
                    <a:pt x="44438" y="10273"/>
                    <a:pt x="44362" y="8841"/>
                    <a:pt x="44288" y="7632"/>
                  </a:cubicBezTo>
                  <a:cubicBezTo>
                    <a:pt x="44286" y="7607"/>
                    <a:pt x="44307" y="7585"/>
                    <a:pt x="44332" y="7585"/>
                  </a:cubicBezTo>
                  <a:close/>
                  <a:moveTo>
                    <a:pt x="42085" y="1"/>
                  </a:moveTo>
                  <a:cubicBezTo>
                    <a:pt x="29740" y="1"/>
                    <a:pt x="15506" y="807"/>
                    <a:pt x="14136" y="885"/>
                  </a:cubicBezTo>
                  <a:lnTo>
                    <a:pt x="14131" y="885"/>
                  </a:lnTo>
                  <a:cubicBezTo>
                    <a:pt x="14054" y="885"/>
                    <a:pt x="13974" y="883"/>
                    <a:pt x="13896" y="883"/>
                  </a:cubicBezTo>
                  <a:cubicBezTo>
                    <a:pt x="12401" y="883"/>
                    <a:pt x="10985" y="1140"/>
                    <a:pt x="9686" y="1650"/>
                  </a:cubicBezTo>
                  <a:cubicBezTo>
                    <a:pt x="8444" y="2137"/>
                    <a:pt x="7298" y="2857"/>
                    <a:pt x="6281" y="3790"/>
                  </a:cubicBezTo>
                  <a:cubicBezTo>
                    <a:pt x="4534" y="5394"/>
                    <a:pt x="3143" y="7651"/>
                    <a:pt x="2146" y="10494"/>
                  </a:cubicBezTo>
                  <a:cubicBezTo>
                    <a:pt x="0" y="16608"/>
                    <a:pt x="113" y="24120"/>
                    <a:pt x="371" y="28053"/>
                  </a:cubicBezTo>
                  <a:cubicBezTo>
                    <a:pt x="540" y="30622"/>
                    <a:pt x="862" y="33153"/>
                    <a:pt x="1281" y="35179"/>
                  </a:cubicBezTo>
                  <a:cubicBezTo>
                    <a:pt x="1917" y="38251"/>
                    <a:pt x="2556" y="39285"/>
                    <a:pt x="3315" y="39894"/>
                  </a:cubicBezTo>
                  <a:cubicBezTo>
                    <a:pt x="4225" y="40623"/>
                    <a:pt x="5289" y="40975"/>
                    <a:pt x="6330" y="41144"/>
                  </a:cubicBezTo>
                  <a:cubicBezTo>
                    <a:pt x="6347" y="41146"/>
                    <a:pt x="6361" y="41159"/>
                    <a:pt x="6365" y="41177"/>
                  </a:cubicBezTo>
                  <a:cubicBezTo>
                    <a:pt x="6658" y="42272"/>
                    <a:pt x="7153" y="43078"/>
                    <a:pt x="7879" y="43638"/>
                  </a:cubicBezTo>
                  <a:cubicBezTo>
                    <a:pt x="8734" y="44297"/>
                    <a:pt x="9669" y="44432"/>
                    <a:pt x="10367" y="44453"/>
                  </a:cubicBezTo>
                  <a:cubicBezTo>
                    <a:pt x="10381" y="44453"/>
                    <a:pt x="10394" y="44461"/>
                    <a:pt x="10402" y="44471"/>
                  </a:cubicBezTo>
                  <a:cubicBezTo>
                    <a:pt x="10617" y="44753"/>
                    <a:pt x="10852" y="45021"/>
                    <a:pt x="11108" y="45277"/>
                  </a:cubicBezTo>
                  <a:cubicBezTo>
                    <a:pt x="11848" y="46018"/>
                    <a:pt x="12714" y="46601"/>
                    <a:pt x="13675" y="47008"/>
                  </a:cubicBezTo>
                  <a:cubicBezTo>
                    <a:pt x="14672" y="47430"/>
                    <a:pt x="15731" y="47644"/>
                    <a:pt x="16822" y="47644"/>
                  </a:cubicBezTo>
                  <a:cubicBezTo>
                    <a:pt x="17912" y="47644"/>
                    <a:pt x="18970" y="47430"/>
                    <a:pt x="19970" y="47008"/>
                  </a:cubicBezTo>
                  <a:cubicBezTo>
                    <a:pt x="20932" y="46601"/>
                    <a:pt x="21797" y="46018"/>
                    <a:pt x="22538" y="45277"/>
                  </a:cubicBezTo>
                  <a:cubicBezTo>
                    <a:pt x="22884" y="44931"/>
                    <a:pt x="23193" y="44561"/>
                    <a:pt x="23467" y="44164"/>
                  </a:cubicBezTo>
                  <a:cubicBezTo>
                    <a:pt x="23475" y="44154"/>
                    <a:pt x="23487" y="44146"/>
                    <a:pt x="23500" y="44146"/>
                  </a:cubicBezTo>
                  <a:cubicBezTo>
                    <a:pt x="24023" y="44123"/>
                    <a:pt x="24656" y="44058"/>
                    <a:pt x="25257" y="43898"/>
                  </a:cubicBezTo>
                  <a:cubicBezTo>
                    <a:pt x="26145" y="43663"/>
                    <a:pt x="27313" y="43121"/>
                    <a:pt x="27833" y="41871"/>
                  </a:cubicBezTo>
                  <a:cubicBezTo>
                    <a:pt x="28011" y="41441"/>
                    <a:pt x="28115" y="40979"/>
                    <a:pt x="28173" y="40514"/>
                  </a:cubicBezTo>
                  <a:cubicBezTo>
                    <a:pt x="28174" y="40494"/>
                    <a:pt x="28191" y="40477"/>
                    <a:pt x="28211" y="40477"/>
                  </a:cubicBezTo>
                  <a:cubicBezTo>
                    <a:pt x="28213" y="40477"/>
                    <a:pt x="28215" y="40477"/>
                    <a:pt x="28218" y="40477"/>
                  </a:cubicBezTo>
                  <a:cubicBezTo>
                    <a:pt x="31530" y="40551"/>
                    <a:pt x="34231" y="40678"/>
                    <a:pt x="36637" y="40790"/>
                  </a:cubicBezTo>
                  <a:cubicBezTo>
                    <a:pt x="38979" y="40901"/>
                    <a:pt x="41003" y="40995"/>
                    <a:pt x="42774" y="40995"/>
                  </a:cubicBezTo>
                  <a:cubicBezTo>
                    <a:pt x="43572" y="40995"/>
                    <a:pt x="44309" y="40975"/>
                    <a:pt x="45004" y="40934"/>
                  </a:cubicBezTo>
                  <a:cubicBezTo>
                    <a:pt x="45025" y="40934"/>
                    <a:pt x="45045" y="40948"/>
                    <a:pt x="45051" y="40968"/>
                  </a:cubicBezTo>
                  <a:cubicBezTo>
                    <a:pt x="45336" y="42169"/>
                    <a:pt x="45847" y="43045"/>
                    <a:pt x="46619" y="43638"/>
                  </a:cubicBezTo>
                  <a:cubicBezTo>
                    <a:pt x="47474" y="44297"/>
                    <a:pt x="48411" y="44432"/>
                    <a:pt x="49106" y="44453"/>
                  </a:cubicBezTo>
                  <a:cubicBezTo>
                    <a:pt x="49121" y="44453"/>
                    <a:pt x="49133" y="44461"/>
                    <a:pt x="49141" y="44471"/>
                  </a:cubicBezTo>
                  <a:cubicBezTo>
                    <a:pt x="49356" y="44753"/>
                    <a:pt x="49591" y="45021"/>
                    <a:pt x="49847" y="45277"/>
                  </a:cubicBezTo>
                  <a:cubicBezTo>
                    <a:pt x="50588" y="46018"/>
                    <a:pt x="51453" y="46601"/>
                    <a:pt x="52415" y="47008"/>
                  </a:cubicBezTo>
                  <a:cubicBezTo>
                    <a:pt x="53411" y="47430"/>
                    <a:pt x="54471" y="47644"/>
                    <a:pt x="55559" y="47644"/>
                  </a:cubicBezTo>
                  <a:cubicBezTo>
                    <a:pt x="56650" y="47644"/>
                    <a:pt x="57707" y="47430"/>
                    <a:pt x="58708" y="47008"/>
                  </a:cubicBezTo>
                  <a:cubicBezTo>
                    <a:pt x="59672" y="46601"/>
                    <a:pt x="60533" y="46018"/>
                    <a:pt x="61276" y="45277"/>
                  </a:cubicBezTo>
                  <a:cubicBezTo>
                    <a:pt x="61621" y="44931"/>
                    <a:pt x="61930" y="44561"/>
                    <a:pt x="62204" y="44164"/>
                  </a:cubicBezTo>
                  <a:cubicBezTo>
                    <a:pt x="62211" y="44154"/>
                    <a:pt x="62225" y="44146"/>
                    <a:pt x="62237" y="44146"/>
                  </a:cubicBezTo>
                  <a:cubicBezTo>
                    <a:pt x="62761" y="44123"/>
                    <a:pt x="63393" y="44058"/>
                    <a:pt x="63995" y="43898"/>
                  </a:cubicBezTo>
                  <a:cubicBezTo>
                    <a:pt x="64880" y="43663"/>
                    <a:pt x="66051" y="43121"/>
                    <a:pt x="66568" y="41871"/>
                  </a:cubicBezTo>
                  <a:cubicBezTo>
                    <a:pt x="66628" y="41730"/>
                    <a:pt x="66679" y="41584"/>
                    <a:pt x="66722" y="41435"/>
                  </a:cubicBezTo>
                  <a:cubicBezTo>
                    <a:pt x="66728" y="41420"/>
                    <a:pt x="66744" y="41404"/>
                    <a:pt x="66763" y="41404"/>
                  </a:cubicBezTo>
                  <a:cubicBezTo>
                    <a:pt x="66764" y="41404"/>
                    <a:pt x="66766" y="41404"/>
                    <a:pt x="66767" y="41404"/>
                  </a:cubicBezTo>
                  <a:cubicBezTo>
                    <a:pt x="66945" y="41408"/>
                    <a:pt x="67121" y="41408"/>
                    <a:pt x="67295" y="41408"/>
                  </a:cubicBezTo>
                  <a:cubicBezTo>
                    <a:pt x="70441" y="41408"/>
                    <a:pt x="72397" y="41024"/>
                    <a:pt x="74715" y="40361"/>
                  </a:cubicBezTo>
                  <a:cubicBezTo>
                    <a:pt x="75484" y="40142"/>
                    <a:pt x="76546" y="39551"/>
                    <a:pt x="77223" y="37994"/>
                  </a:cubicBezTo>
                  <a:cubicBezTo>
                    <a:pt x="77532" y="37280"/>
                    <a:pt x="77743" y="36412"/>
                    <a:pt x="77866" y="35344"/>
                  </a:cubicBezTo>
                  <a:cubicBezTo>
                    <a:pt x="78224" y="32206"/>
                    <a:pt x="77733" y="28202"/>
                    <a:pt x="77504" y="26622"/>
                  </a:cubicBezTo>
                  <a:cubicBezTo>
                    <a:pt x="77299" y="25215"/>
                    <a:pt x="77058" y="23936"/>
                    <a:pt x="76796" y="22927"/>
                  </a:cubicBezTo>
                  <a:cubicBezTo>
                    <a:pt x="76399" y="21389"/>
                    <a:pt x="75945" y="20317"/>
                    <a:pt x="74912" y="19742"/>
                  </a:cubicBezTo>
                  <a:cubicBezTo>
                    <a:pt x="73479" y="18946"/>
                    <a:pt x="71898" y="18844"/>
                    <a:pt x="70681" y="18844"/>
                  </a:cubicBezTo>
                  <a:cubicBezTo>
                    <a:pt x="70124" y="18844"/>
                    <a:pt x="69584" y="18868"/>
                    <a:pt x="69064" y="18891"/>
                  </a:cubicBezTo>
                  <a:cubicBezTo>
                    <a:pt x="68614" y="18911"/>
                    <a:pt x="68193" y="18932"/>
                    <a:pt x="67816" y="18932"/>
                  </a:cubicBezTo>
                  <a:cubicBezTo>
                    <a:pt x="67657" y="18932"/>
                    <a:pt x="67520" y="18928"/>
                    <a:pt x="67411" y="18924"/>
                  </a:cubicBezTo>
                  <a:cubicBezTo>
                    <a:pt x="67387" y="18924"/>
                    <a:pt x="67372" y="18905"/>
                    <a:pt x="67370" y="18885"/>
                  </a:cubicBezTo>
                  <a:cubicBezTo>
                    <a:pt x="67301" y="18271"/>
                    <a:pt x="67250" y="17350"/>
                    <a:pt x="67209" y="16622"/>
                  </a:cubicBezTo>
                  <a:cubicBezTo>
                    <a:pt x="67088" y="14480"/>
                    <a:pt x="66943" y="11818"/>
                    <a:pt x="66329" y="9277"/>
                  </a:cubicBezTo>
                  <a:cubicBezTo>
                    <a:pt x="65969" y="7775"/>
                    <a:pt x="65492" y="6507"/>
                    <a:pt x="64878" y="5402"/>
                  </a:cubicBezTo>
                  <a:cubicBezTo>
                    <a:pt x="64109" y="4019"/>
                    <a:pt x="63121" y="2920"/>
                    <a:pt x="61945" y="2137"/>
                  </a:cubicBezTo>
                  <a:cubicBezTo>
                    <a:pt x="61165" y="1617"/>
                    <a:pt x="60079" y="1232"/>
                    <a:pt x="58518" y="932"/>
                  </a:cubicBezTo>
                  <a:cubicBezTo>
                    <a:pt x="57329" y="701"/>
                    <a:pt x="55815" y="512"/>
                    <a:pt x="54021" y="369"/>
                  </a:cubicBezTo>
                  <a:cubicBezTo>
                    <a:pt x="50958" y="124"/>
                    <a:pt x="46942" y="1"/>
                    <a:pt x="420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2400000" algn="bl" rotWithShape="0">
                <a:schemeClr val="dk2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658;p43">
              <a:extLst>
                <a:ext uri="{FF2B5EF4-FFF2-40B4-BE49-F238E27FC236}">
                  <a16:creationId xmlns:a16="http://schemas.microsoft.com/office/drawing/2014/main" id="{3C47DEDF-736B-6C4A-B7B0-727E1EAD5536}"/>
                </a:ext>
              </a:extLst>
            </p:cNvPr>
            <p:cNvSpPr/>
            <p:nvPr/>
          </p:nvSpPr>
          <p:spPr>
            <a:xfrm>
              <a:off x="3224525" y="3764250"/>
              <a:ext cx="1956000" cy="907275"/>
            </a:xfrm>
            <a:custGeom>
              <a:avLst/>
              <a:gdLst/>
              <a:ahLst/>
              <a:cxnLst/>
              <a:rect l="l" t="t" r="r" b="b"/>
              <a:pathLst>
                <a:path w="78240" h="36291" extrusionOk="0">
                  <a:moveTo>
                    <a:pt x="35548" y="2353"/>
                  </a:moveTo>
                  <a:cubicBezTo>
                    <a:pt x="46798" y="2353"/>
                    <a:pt x="58219" y="2824"/>
                    <a:pt x="60845" y="3441"/>
                  </a:cubicBezTo>
                  <a:cubicBezTo>
                    <a:pt x="64014" y="4186"/>
                    <a:pt x="63820" y="16707"/>
                    <a:pt x="63820" y="16707"/>
                  </a:cubicBezTo>
                  <a:cubicBezTo>
                    <a:pt x="63820" y="16707"/>
                    <a:pt x="7424" y="16707"/>
                    <a:pt x="6743" y="16595"/>
                  </a:cubicBezTo>
                  <a:cubicBezTo>
                    <a:pt x="6062" y="16482"/>
                    <a:pt x="7101" y="6580"/>
                    <a:pt x="11344" y="4055"/>
                  </a:cubicBezTo>
                  <a:cubicBezTo>
                    <a:pt x="13429" y="2815"/>
                    <a:pt x="24404" y="2353"/>
                    <a:pt x="35548" y="2353"/>
                  </a:cubicBezTo>
                  <a:close/>
                  <a:moveTo>
                    <a:pt x="43440" y="1"/>
                  </a:moveTo>
                  <a:cubicBezTo>
                    <a:pt x="30447" y="1"/>
                    <a:pt x="15536" y="886"/>
                    <a:pt x="15536" y="886"/>
                  </a:cubicBezTo>
                  <a:cubicBezTo>
                    <a:pt x="15441" y="884"/>
                    <a:pt x="15346" y="882"/>
                    <a:pt x="15252" y="882"/>
                  </a:cubicBezTo>
                  <a:cubicBezTo>
                    <a:pt x="1" y="882"/>
                    <a:pt x="4229" y="33709"/>
                    <a:pt x="6268" y="35339"/>
                  </a:cubicBezTo>
                  <a:cubicBezTo>
                    <a:pt x="7093" y="35998"/>
                    <a:pt x="8334" y="36173"/>
                    <a:pt x="9764" y="36173"/>
                  </a:cubicBezTo>
                  <a:cubicBezTo>
                    <a:pt x="11380" y="36173"/>
                    <a:pt x="13237" y="35950"/>
                    <a:pt x="15004" y="35950"/>
                  </a:cubicBezTo>
                  <a:cubicBezTo>
                    <a:pt x="15563" y="35950"/>
                    <a:pt x="16113" y="35972"/>
                    <a:pt x="16643" y="36031"/>
                  </a:cubicBezTo>
                  <a:cubicBezTo>
                    <a:pt x="17187" y="36091"/>
                    <a:pt x="17731" y="36117"/>
                    <a:pt x="18277" y="36117"/>
                  </a:cubicBezTo>
                  <a:cubicBezTo>
                    <a:pt x="21298" y="36117"/>
                    <a:pt x="24401" y="35335"/>
                    <a:pt x="28128" y="35335"/>
                  </a:cubicBezTo>
                  <a:cubicBezTo>
                    <a:pt x="28296" y="35335"/>
                    <a:pt x="28464" y="35336"/>
                    <a:pt x="28634" y="35339"/>
                  </a:cubicBezTo>
                  <a:cubicBezTo>
                    <a:pt x="35904" y="35477"/>
                    <a:pt x="40534" y="35877"/>
                    <a:pt x="44129" y="35877"/>
                  </a:cubicBezTo>
                  <a:cubicBezTo>
                    <a:pt x="46578" y="35877"/>
                    <a:pt x="48547" y="35691"/>
                    <a:pt x="50542" y="35110"/>
                  </a:cubicBezTo>
                  <a:cubicBezTo>
                    <a:pt x="51143" y="34935"/>
                    <a:pt x="51959" y="34863"/>
                    <a:pt x="52905" y="34863"/>
                  </a:cubicBezTo>
                  <a:cubicBezTo>
                    <a:pt x="56678" y="34863"/>
                    <a:pt x="62528" y="35995"/>
                    <a:pt x="65166" y="36164"/>
                  </a:cubicBezTo>
                  <a:cubicBezTo>
                    <a:pt x="66512" y="36249"/>
                    <a:pt x="67651" y="36290"/>
                    <a:pt x="68651" y="36290"/>
                  </a:cubicBezTo>
                  <a:cubicBezTo>
                    <a:pt x="71521" y="36290"/>
                    <a:pt x="73241" y="35951"/>
                    <a:pt x="75369" y="35341"/>
                  </a:cubicBezTo>
                  <a:cubicBezTo>
                    <a:pt x="78240" y="34521"/>
                    <a:pt x="76049" y="19991"/>
                    <a:pt x="75032" y="19424"/>
                  </a:cubicBezTo>
                  <a:cubicBezTo>
                    <a:pt x="74194" y="18959"/>
                    <a:pt x="73135" y="18849"/>
                    <a:pt x="72046" y="18849"/>
                  </a:cubicBezTo>
                  <a:cubicBezTo>
                    <a:pt x="71068" y="18849"/>
                    <a:pt x="70066" y="18938"/>
                    <a:pt x="69178" y="18938"/>
                  </a:cubicBezTo>
                  <a:cubicBezTo>
                    <a:pt x="67828" y="18938"/>
                    <a:pt x="66740" y="18734"/>
                    <a:pt x="66396" y="17704"/>
                  </a:cubicBezTo>
                  <a:cubicBezTo>
                    <a:pt x="65576" y="15240"/>
                    <a:pt x="66805" y="4988"/>
                    <a:pt x="61885" y="1706"/>
                  </a:cubicBezTo>
                  <a:cubicBezTo>
                    <a:pt x="59915" y="394"/>
                    <a:pt x="52104" y="1"/>
                    <a:pt x="434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659;p43">
              <a:extLst>
                <a:ext uri="{FF2B5EF4-FFF2-40B4-BE49-F238E27FC236}">
                  <a16:creationId xmlns:a16="http://schemas.microsoft.com/office/drawing/2014/main" id="{34A70E43-006B-D646-A3E7-69A6B742DD08}"/>
                </a:ext>
              </a:extLst>
            </p:cNvPr>
            <p:cNvSpPr/>
            <p:nvPr/>
          </p:nvSpPr>
          <p:spPr>
            <a:xfrm>
              <a:off x="4672550" y="3809950"/>
              <a:ext cx="65300" cy="436175"/>
            </a:xfrm>
            <a:custGeom>
              <a:avLst/>
              <a:gdLst/>
              <a:ahLst/>
              <a:cxnLst/>
              <a:rect l="l" t="t" r="r" b="b"/>
              <a:pathLst>
                <a:path w="2612" h="17447" extrusionOk="0">
                  <a:moveTo>
                    <a:pt x="1210" y="1"/>
                  </a:moveTo>
                  <a:cubicBezTo>
                    <a:pt x="641" y="1"/>
                    <a:pt x="1" y="537"/>
                    <a:pt x="1" y="537"/>
                  </a:cubicBezTo>
                  <a:lnTo>
                    <a:pt x="921" y="17293"/>
                  </a:lnTo>
                  <a:lnTo>
                    <a:pt x="2611" y="17447"/>
                  </a:lnTo>
                  <a:cubicBezTo>
                    <a:pt x="2611" y="17447"/>
                    <a:pt x="2151" y="384"/>
                    <a:pt x="1535" y="73"/>
                  </a:cubicBezTo>
                  <a:cubicBezTo>
                    <a:pt x="1433" y="22"/>
                    <a:pt x="1323" y="1"/>
                    <a:pt x="12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660;p43">
              <a:extLst>
                <a:ext uri="{FF2B5EF4-FFF2-40B4-BE49-F238E27FC236}">
                  <a16:creationId xmlns:a16="http://schemas.microsoft.com/office/drawing/2014/main" id="{3CECD826-BB0C-2143-B012-5533A8727CC1}"/>
                </a:ext>
              </a:extLst>
            </p:cNvPr>
            <p:cNvSpPr/>
            <p:nvPr/>
          </p:nvSpPr>
          <p:spPr>
            <a:xfrm>
              <a:off x="4249825" y="3779200"/>
              <a:ext cx="65275" cy="436150"/>
            </a:xfrm>
            <a:custGeom>
              <a:avLst/>
              <a:gdLst/>
              <a:ahLst/>
              <a:cxnLst/>
              <a:rect l="l" t="t" r="r" b="b"/>
              <a:pathLst>
                <a:path w="2611" h="17446" extrusionOk="0">
                  <a:moveTo>
                    <a:pt x="1209" y="1"/>
                  </a:moveTo>
                  <a:cubicBezTo>
                    <a:pt x="640" y="1"/>
                    <a:pt x="0" y="536"/>
                    <a:pt x="0" y="536"/>
                  </a:cubicBezTo>
                  <a:lnTo>
                    <a:pt x="921" y="17292"/>
                  </a:lnTo>
                  <a:lnTo>
                    <a:pt x="2611" y="17445"/>
                  </a:lnTo>
                  <a:cubicBezTo>
                    <a:pt x="2611" y="17445"/>
                    <a:pt x="2150" y="382"/>
                    <a:pt x="1535" y="73"/>
                  </a:cubicBezTo>
                  <a:cubicBezTo>
                    <a:pt x="1433" y="22"/>
                    <a:pt x="1322" y="1"/>
                    <a:pt x="12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661;p43">
              <a:extLst>
                <a:ext uri="{FF2B5EF4-FFF2-40B4-BE49-F238E27FC236}">
                  <a16:creationId xmlns:a16="http://schemas.microsoft.com/office/drawing/2014/main" id="{F25A06D7-2A38-7E4D-AFB5-0866DBC83473}"/>
                </a:ext>
              </a:extLst>
            </p:cNvPr>
            <p:cNvSpPr/>
            <p:nvPr/>
          </p:nvSpPr>
          <p:spPr>
            <a:xfrm>
              <a:off x="3523475" y="3810000"/>
              <a:ext cx="65275" cy="436125"/>
            </a:xfrm>
            <a:custGeom>
              <a:avLst/>
              <a:gdLst/>
              <a:ahLst/>
              <a:cxnLst/>
              <a:rect l="l" t="t" r="r" b="b"/>
              <a:pathLst>
                <a:path w="2611" h="17445" extrusionOk="0">
                  <a:moveTo>
                    <a:pt x="1212" y="0"/>
                  </a:moveTo>
                  <a:cubicBezTo>
                    <a:pt x="642" y="0"/>
                    <a:pt x="0" y="535"/>
                    <a:pt x="0" y="535"/>
                  </a:cubicBezTo>
                  <a:lnTo>
                    <a:pt x="921" y="17291"/>
                  </a:lnTo>
                  <a:lnTo>
                    <a:pt x="2611" y="17445"/>
                  </a:lnTo>
                  <a:cubicBezTo>
                    <a:pt x="2611" y="17445"/>
                    <a:pt x="2150" y="382"/>
                    <a:pt x="1535" y="71"/>
                  </a:cubicBezTo>
                  <a:cubicBezTo>
                    <a:pt x="1433" y="21"/>
                    <a:pt x="1324" y="0"/>
                    <a:pt x="1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662;p43">
              <a:extLst>
                <a:ext uri="{FF2B5EF4-FFF2-40B4-BE49-F238E27FC236}">
                  <a16:creationId xmlns:a16="http://schemas.microsoft.com/office/drawing/2014/main" id="{22FC8FB7-FB88-7945-8613-5DC44C9E41F1}"/>
                </a:ext>
              </a:extLst>
            </p:cNvPr>
            <p:cNvSpPr/>
            <p:nvPr/>
          </p:nvSpPr>
          <p:spPr>
            <a:xfrm>
              <a:off x="3478450" y="4491250"/>
              <a:ext cx="435350" cy="256500"/>
            </a:xfrm>
            <a:custGeom>
              <a:avLst/>
              <a:gdLst/>
              <a:ahLst/>
              <a:cxnLst/>
              <a:rect l="l" t="t" r="r" b="b"/>
              <a:pathLst>
                <a:path w="17414" h="10260" extrusionOk="0">
                  <a:moveTo>
                    <a:pt x="8675" y="1"/>
                  </a:moveTo>
                  <a:cubicBezTo>
                    <a:pt x="8058" y="1"/>
                    <a:pt x="7398" y="49"/>
                    <a:pt x="6693" y="152"/>
                  </a:cubicBezTo>
                  <a:cubicBezTo>
                    <a:pt x="592" y="1048"/>
                    <a:pt x="1" y="8741"/>
                    <a:pt x="1" y="8741"/>
                  </a:cubicBezTo>
                  <a:cubicBezTo>
                    <a:pt x="297" y="10000"/>
                    <a:pt x="810" y="10260"/>
                    <a:pt x="1794" y="10260"/>
                  </a:cubicBezTo>
                  <a:cubicBezTo>
                    <a:pt x="2484" y="10260"/>
                    <a:pt x="3406" y="10132"/>
                    <a:pt x="4647" y="10132"/>
                  </a:cubicBezTo>
                  <a:cubicBezTo>
                    <a:pt x="4655" y="10132"/>
                    <a:pt x="4663" y="10132"/>
                    <a:pt x="4672" y="10132"/>
                  </a:cubicBezTo>
                  <a:cubicBezTo>
                    <a:pt x="6693" y="10132"/>
                    <a:pt x="3534" y="3438"/>
                    <a:pt x="8334" y="3186"/>
                  </a:cubicBezTo>
                  <a:cubicBezTo>
                    <a:pt x="8426" y="3182"/>
                    <a:pt x="8516" y="3179"/>
                    <a:pt x="8603" y="3179"/>
                  </a:cubicBezTo>
                  <a:cubicBezTo>
                    <a:pt x="13034" y="3179"/>
                    <a:pt x="10640" y="9383"/>
                    <a:pt x="12250" y="9754"/>
                  </a:cubicBezTo>
                  <a:cubicBezTo>
                    <a:pt x="12837" y="9889"/>
                    <a:pt x="13529" y="9960"/>
                    <a:pt x="14190" y="9960"/>
                  </a:cubicBezTo>
                  <a:cubicBezTo>
                    <a:pt x="15378" y="9960"/>
                    <a:pt x="16466" y="9733"/>
                    <a:pt x="16669" y="9247"/>
                  </a:cubicBezTo>
                  <a:cubicBezTo>
                    <a:pt x="17413" y="7466"/>
                    <a:pt x="16348" y="1"/>
                    <a:pt x="8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663;p43">
              <a:extLst>
                <a:ext uri="{FF2B5EF4-FFF2-40B4-BE49-F238E27FC236}">
                  <a16:creationId xmlns:a16="http://schemas.microsoft.com/office/drawing/2014/main" id="{AB0A7F7B-A6C1-3349-BE2D-9C62A126FC44}"/>
                </a:ext>
              </a:extLst>
            </p:cNvPr>
            <p:cNvSpPr/>
            <p:nvPr/>
          </p:nvSpPr>
          <p:spPr>
            <a:xfrm>
              <a:off x="3540800" y="4551100"/>
              <a:ext cx="276325" cy="276375"/>
            </a:xfrm>
            <a:custGeom>
              <a:avLst/>
              <a:gdLst/>
              <a:ahLst/>
              <a:cxnLst/>
              <a:rect l="l" t="t" r="r" b="b"/>
              <a:pathLst>
                <a:path w="11053" h="11055" extrusionOk="0">
                  <a:moveTo>
                    <a:pt x="5527" y="1"/>
                  </a:moveTo>
                  <a:cubicBezTo>
                    <a:pt x="2474" y="1"/>
                    <a:pt x="1" y="2476"/>
                    <a:pt x="1" y="5529"/>
                  </a:cubicBezTo>
                  <a:cubicBezTo>
                    <a:pt x="1" y="8579"/>
                    <a:pt x="2474" y="11055"/>
                    <a:pt x="5527" y="11055"/>
                  </a:cubicBezTo>
                  <a:cubicBezTo>
                    <a:pt x="8579" y="11055"/>
                    <a:pt x="11053" y="8579"/>
                    <a:pt x="11053" y="5529"/>
                  </a:cubicBezTo>
                  <a:cubicBezTo>
                    <a:pt x="11053" y="2476"/>
                    <a:pt x="8579" y="1"/>
                    <a:pt x="55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664;p43">
              <a:extLst>
                <a:ext uri="{FF2B5EF4-FFF2-40B4-BE49-F238E27FC236}">
                  <a16:creationId xmlns:a16="http://schemas.microsoft.com/office/drawing/2014/main" id="{AB218254-0928-4941-964E-B11A56F3611B}"/>
                </a:ext>
              </a:extLst>
            </p:cNvPr>
            <p:cNvSpPr/>
            <p:nvPr/>
          </p:nvSpPr>
          <p:spPr>
            <a:xfrm>
              <a:off x="3621725" y="4622975"/>
              <a:ext cx="114500" cy="114475"/>
            </a:xfrm>
            <a:custGeom>
              <a:avLst/>
              <a:gdLst/>
              <a:ahLst/>
              <a:cxnLst/>
              <a:rect l="l" t="t" r="r" b="b"/>
              <a:pathLst>
                <a:path w="4580" h="4579" extrusionOk="0">
                  <a:moveTo>
                    <a:pt x="2290" y="0"/>
                  </a:moveTo>
                  <a:cubicBezTo>
                    <a:pt x="1025" y="0"/>
                    <a:pt x="0" y="1025"/>
                    <a:pt x="0" y="2290"/>
                  </a:cubicBezTo>
                  <a:cubicBezTo>
                    <a:pt x="0" y="3554"/>
                    <a:pt x="1025" y="4579"/>
                    <a:pt x="2290" y="4579"/>
                  </a:cubicBezTo>
                  <a:cubicBezTo>
                    <a:pt x="3554" y="4579"/>
                    <a:pt x="4579" y="3554"/>
                    <a:pt x="4579" y="2290"/>
                  </a:cubicBezTo>
                  <a:cubicBezTo>
                    <a:pt x="4579" y="1025"/>
                    <a:pt x="3554" y="0"/>
                    <a:pt x="22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665;p43">
              <a:extLst>
                <a:ext uri="{FF2B5EF4-FFF2-40B4-BE49-F238E27FC236}">
                  <a16:creationId xmlns:a16="http://schemas.microsoft.com/office/drawing/2014/main" id="{4FF94729-2273-F846-9CA2-C3A418F8C04F}"/>
                </a:ext>
              </a:extLst>
            </p:cNvPr>
            <p:cNvSpPr/>
            <p:nvPr/>
          </p:nvSpPr>
          <p:spPr>
            <a:xfrm>
              <a:off x="4446950" y="4491250"/>
              <a:ext cx="435325" cy="256500"/>
            </a:xfrm>
            <a:custGeom>
              <a:avLst/>
              <a:gdLst/>
              <a:ahLst/>
              <a:cxnLst/>
              <a:rect l="l" t="t" r="r" b="b"/>
              <a:pathLst>
                <a:path w="17413" h="10260" extrusionOk="0">
                  <a:moveTo>
                    <a:pt x="8674" y="1"/>
                  </a:moveTo>
                  <a:cubicBezTo>
                    <a:pt x="8057" y="1"/>
                    <a:pt x="7397" y="49"/>
                    <a:pt x="6692" y="152"/>
                  </a:cubicBezTo>
                  <a:cubicBezTo>
                    <a:pt x="591" y="1048"/>
                    <a:pt x="0" y="8741"/>
                    <a:pt x="0" y="8741"/>
                  </a:cubicBezTo>
                  <a:cubicBezTo>
                    <a:pt x="296" y="10000"/>
                    <a:pt x="809" y="10260"/>
                    <a:pt x="1794" y="10260"/>
                  </a:cubicBezTo>
                  <a:cubicBezTo>
                    <a:pt x="2484" y="10260"/>
                    <a:pt x="3406" y="10132"/>
                    <a:pt x="4649" y="10132"/>
                  </a:cubicBezTo>
                  <a:cubicBezTo>
                    <a:pt x="4657" y="10132"/>
                    <a:pt x="4665" y="10132"/>
                    <a:pt x="4673" y="10132"/>
                  </a:cubicBezTo>
                  <a:cubicBezTo>
                    <a:pt x="6692" y="10132"/>
                    <a:pt x="3533" y="3438"/>
                    <a:pt x="8333" y="3186"/>
                  </a:cubicBezTo>
                  <a:cubicBezTo>
                    <a:pt x="8426" y="3182"/>
                    <a:pt x="8516" y="3179"/>
                    <a:pt x="8603" y="3179"/>
                  </a:cubicBezTo>
                  <a:cubicBezTo>
                    <a:pt x="13033" y="3179"/>
                    <a:pt x="10640" y="9383"/>
                    <a:pt x="12249" y="9754"/>
                  </a:cubicBezTo>
                  <a:cubicBezTo>
                    <a:pt x="12836" y="9889"/>
                    <a:pt x="13529" y="9960"/>
                    <a:pt x="14190" y="9960"/>
                  </a:cubicBezTo>
                  <a:cubicBezTo>
                    <a:pt x="15378" y="9960"/>
                    <a:pt x="16467" y="9733"/>
                    <a:pt x="16668" y="9247"/>
                  </a:cubicBezTo>
                  <a:cubicBezTo>
                    <a:pt x="17412" y="7466"/>
                    <a:pt x="16348" y="1"/>
                    <a:pt x="86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666;p43">
              <a:extLst>
                <a:ext uri="{FF2B5EF4-FFF2-40B4-BE49-F238E27FC236}">
                  <a16:creationId xmlns:a16="http://schemas.microsoft.com/office/drawing/2014/main" id="{9A2F3235-713A-1C41-93D1-E407411ADD23}"/>
                </a:ext>
              </a:extLst>
            </p:cNvPr>
            <p:cNvSpPr/>
            <p:nvPr/>
          </p:nvSpPr>
          <p:spPr>
            <a:xfrm>
              <a:off x="4509300" y="4551100"/>
              <a:ext cx="276325" cy="276375"/>
            </a:xfrm>
            <a:custGeom>
              <a:avLst/>
              <a:gdLst/>
              <a:ahLst/>
              <a:cxnLst/>
              <a:rect l="l" t="t" r="r" b="b"/>
              <a:pathLst>
                <a:path w="11053" h="11055" extrusionOk="0">
                  <a:moveTo>
                    <a:pt x="5526" y="1"/>
                  </a:moveTo>
                  <a:cubicBezTo>
                    <a:pt x="2474" y="1"/>
                    <a:pt x="0" y="2476"/>
                    <a:pt x="0" y="5529"/>
                  </a:cubicBezTo>
                  <a:cubicBezTo>
                    <a:pt x="0" y="8579"/>
                    <a:pt x="2474" y="11055"/>
                    <a:pt x="5526" y="11055"/>
                  </a:cubicBezTo>
                  <a:cubicBezTo>
                    <a:pt x="8579" y="11055"/>
                    <a:pt x="11052" y="8579"/>
                    <a:pt x="11052" y="5529"/>
                  </a:cubicBezTo>
                  <a:cubicBezTo>
                    <a:pt x="11052" y="2476"/>
                    <a:pt x="8579" y="1"/>
                    <a:pt x="55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667;p43">
              <a:extLst>
                <a:ext uri="{FF2B5EF4-FFF2-40B4-BE49-F238E27FC236}">
                  <a16:creationId xmlns:a16="http://schemas.microsoft.com/office/drawing/2014/main" id="{25FA0853-2766-A843-8750-04773923F88F}"/>
                </a:ext>
              </a:extLst>
            </p:cNvPr>
            <p:cNvSpPr/>
            <p:nvPr/>
          </p:nvSpPr>
          <p:spPr>
            <a:xfrm>
              <a:off x="4590200" y="4622975"/>
              <a:ext cx="114500" cy="114475"/>
            </a:xfrm>
            <a:custGeom>
              <a:avLst/>
              <a:gdLst/>
              <a:ahLst/>
              <a:cxnLst/>
              <a:rect l="l" t="t" r="r" b="b"/>
              <a:pathLst>
                <a:path w="4580" h="4579" extrusionOk="0">
                  <a:moveTo>
                    <a:pt x="2290" y="0"/>
                  </a:moveTo>
                  <a:cubicBezTo>
                    <a:pt x="1026" y="0"/>
                    <a:pt x="1" y="1025"/>
                    <a:pt x="1" y="2290"/>
                  </a:cubicBezTo>
                  <a:cubicBezTo>
                    <a:pt x="1" y="3554"/>
                    <a:pt x="1026" y="4579"/>
                    <a:pt x="2290" y="4579"/>
                  </a:cubicBezTo>
                  <a:cubicBezTo>
                    <a:pt x="3555" y="4579"/>
                    <a:pt x="4580" y="3554"/>
                    <a:pt x="4580" y="2290"/>
                  </a:cubicBezTo>
                  <a:cubicBezTo>
                    <a:pt x="4580" y="1025"/>
                    <a:pt x="3555" y="0"/>
                    <a:pt x="22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2" name="TextBox 10">
            <a:extLst>
              <a:ext uri="{FF2B5EF4-FFF2-40B4-BE49-F238E27FC236}">
                <a16:creationId xmlns:a16="http://schemas.microsoft.com/office/drawing/2014/main" id="{36C60A82-5D2C-0B46-A507-B5F4BA70251E}"/>
              </a:ext>
            </a:extLst>
          </p:cNvPr>
          <p:cNvSpPr txBox="1"/>
          <p:nvPr/>
        </p:nvSpPr>
        <p:spPr>
          <a:xfrm>
            <a:off x="7672078" y="8658153"/>
            <a:ext cx="10797746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828755">
              <a:lnSpc>
                <a:spcPts val="7439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3200" kern="0" dirty="0" err="1">
                <a:solidFill>
                  <a:srgbClr val="FFCC73"/>
                </a:solidFill>
                <a:latin typeface="Montserrat" pitchFamily="2" charset="77"/>
                <a:cs typeface="Arial"/>
                <a:sym typeface="Arial"/>
              </a:rPr>
              <a:t>Giáo</a:t>
            </a:r>
            <a:r>
              <a:rPr lang="en-US" sz="3200" kern="0" dirty="0">
                <a:solidFill>
                  <a:srgbClr val="FFCC73"/>
                </a:solidFill>
                <a:latin typeface="Montserrat" pitchFamily="2" charset="77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C73"/>
                </a:solidFill>
                <a:latin typeface="Montserrat" pitchFamily="2" charset="77"/>
                <a:cs typeface="Arial"/>
                <a:sym typeface="Arial"/>
              </a:rPr>
              <a:t>viên</a:t>
            </a:r>
            <a:r>
              <a:rPr lang="en-US" sz="3200" kern="0" dirty="0">
                <a:solidFill>
                  <a:srgbClr val="FFCC73"/>
                </a:solidFill>
                <a:latin typeface="Montserrat" pitchFamily="2" charset="77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C73"/>
                </a:solidFill>
                <a:latin typeface="Montserrat" pitchFamily="2" charset="77"/>
                <a:cs typeface="Arial"/>
                <a:sym typeface="Arial"/>
              </a:rPr>
              <a:t>thực</a:t>
            </a:r>
            <a:r>
              <a:rPr lang="en-US" sz="3200" kern="0" dirty="0">
                <a:solidFill>
                  <a:srgbClr val="FFCC73"/>
                </a:solidFill>
                <a:latin typeface="Montserrat" pitchFamily="2" charset="77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C73"/>
                </a:solidFill>
                <a:latin typeface="Montserrat" pitchFamily="2" charset="77"/>
                <a:cs typeface="Arial"/>
                <a:sym typeface="Arial"/>
              </a:rPr>
              <a:t>hiện</a:t>
            </a:r>
            <a:r>
              <a:rPr lang="en-US" sz="3200" kern="0" dirty="0">
                <a:solidFill>
                  <a:srgbClr val="FFCC73"/>
                </a:solidFill>
                <a:latin typeface="Montserrat" pitchFamily="2" charset="77"/>
                <a:cs typeface="Arial"/>
                <a:sym typeface="Arial"/>
              </a:rPr>
              <a:t>: </a:t>
            </a:r>
            <a:r>
              <a:rPr lang="en-US" sz="3200" kern="0" dirty="0" err="1">
                <a:solidFill>
                  <a:srgbClr val="FFCC73"/>
                </a:solidFill>
                <a:latin typeface="Montserrat" pitchFamily="2" charset="77"/>
                <a:cs typeface="Arial"/>
                <a:sym typeface="Arial"/>
              </a:rPr>
              <a:t>Nguyễn</a:t>
            </a:r>
            <a:r>
              <a:rPr lang="en-US" sz="3200" kern="0" dirty="0">
                <a:solidFill>
                  <a:srgbClr val="FFCC73"/>
                </a:solidFill>
                <a:latin typeface="Montserrat" pitchFamily="2" charset="77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C73"/>
                </a:solidFill>
                <a:latin typeface="Montserrat" pitchFamily="2" charset="77"/>
                <a:cs typeface="Arial"/>
                <a:sym typeface="Arial"/>
              </a:rPr>
              <a:t>Thị</a:t>
            </a:r>
            <a:r>
              <a:rPr lang="en-US" sz="3200" kern="0" dirty="0">
                <a:solidFill>
                  <a:srgbClr val="FFCC73"/>
                </a:solidFill>
                <a:latin typeface="Montserrat" pitchFamily="2" charset="77"/>
                <a:cs typeface="Arial"/>
                <a:sym typeface="Arial"/>
              </a:rPr>
              <a:t> A</a:t>
            </a:r>
          </a:p>
        </p:txBody>
      </p:sp>
      <p:sp>
        <p:nvSpPr>
          <p:cNvPr id="313" name="TextBox 312">
            <a:extLst>
              <a:ext uri="{FF2B5EF4-FFF2-40B4-BE49-F238E27FC236}">
                <a16:creationId xmlns:a16="http://schemas.microsoft.com/office/drawing/2014/main" id="{482A2A92-E7E2-5149-8D92-7069CF1CB806}"/>
              </a:ext>
            </a:extLst>
          </p:cNvPr>
          <p:cNvSpPr txBox="1"/>
          <p:nvPr/>
        </p:nvSpPr>
        <p:spPr>
          <a:xfrm>
            <a:off x="7513504" y="9731730"/>
            <a:ext cx="6687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755">
              <a:buClr>
                <a:srgbClr val="000000"/>
              </a:buClr>
            </a:pPr>
            <a:r>
              <a:rPr lang="en-ID" sz="3200" kern="0" dirty="0" err="1">
                <a:solidFill>
                  <a:srgbClr val="FFCC73"/>
                </a:solidFill>
                <a:latin typeface="Montserrat" pitchFamily="2" charset="77"/>
                <a:cs typeface="Arial"/>
                <a:sym typeface="Arial"/>
              </a:rPr>
              <a:t>Năm</a:t>
            </a:r>
            <a:r>
              <a:rPr lang="en-ID" sz="3200" kern="0" dirty="0">
                <a:solidFill>
                  <a:srgbClr val="FFCC73"/>
                </a:solidFill>
                <a:latin typeface="Montserrat" pitchFamily="2" charset="77"/>
                <a:cs typeface="Arial"/>
                <a:sym typeface="Arial"/>
              </a:rPr>
              <a:t> </a:t>
            </a:r>
            <a:r>
              <a:rPr lang="en-ID" sz="3200" kern="0" dirty="0" err="1">
                <a:solidFill>
                  <a:srgbClr val="FFCC73"/>
                </a:solidFill>
                <a:latin typeface="Montserrat" pitchFamily="2" charset="77"/>
                <a:cs typeface="Arial"/>
                <a:sym typeface="Arial"/>
              </a:rPr>
              <a:t>học</a:t>
            </a:r>
            <a:r>
              <a:rPr lang="en-ID" sz="3200" kern="0" dirty="0">
                <a:solidFill>
                  <a:srgbClr val="FFCC73"/>
                </a:solidFill>
                <a:latin typeface="Montserrat" pitchFamily="2" charset="77"/>
                <a:cs typeface="Arial"/>
                <a:sym typeface="Arial"/>
              </a:rPr>
              <a:t> 2024 - 2025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32834" y="2035970"/>
            <a:ext cx="1575514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685800"/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Lĩnh vực: Phát </a:t>
            </a:r>
            <a:r>
              <a:rPr lang="vi-VN" sz="4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 ngôn ngữ</a:t>
            </a:r>
            <a:endParaRPr lang="en-US" sz="4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85800" indent="685800"/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 đề: </a:t>
            </a:r>
            <a:r>
              <a:rPr lang="en-US" sz="5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 </a:t>
            </a:r>
            <a:r>
              <a:rPr lang="vi-VN" sz="5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endParaRPr lang="en-US" sz="5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85800" indent="685800"/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làm </a:t>
            </a:r>
            <a:r>
              <a:rPr lang="en-US" sz="5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quen </a:t>
            </a:r>
            <a:r>
              <a:rPr lang="vi-VN" sz="5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 học</a:t>
            </a:r>
            <a:r>
              <a:rPr lang="en-US" sz="5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685800" indent="685800"/>
            <a:r>
              <a:rPr lang="en-US" sz="5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 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tài: </a:t>
            </a:r>
            <a:r>
              <a:rPr lang="vi-VN" sz="5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Thơ: Quà của mẹ</a:t>
            </a:r>
            <a:endParaRPr lang="en-US" sz="5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85800" indent="685800"/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Chồi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</a:p>
          <a:p>
            <a:pPr marL="685800" indent="685800"/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Ngời dạy: Hứa Thị </a:t>
            </a:r>
            <a:r>
              <a:rPr lang="en-US" sz="5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endParaRPr lang="en-US" sz="5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05629" y="460720"/>
            <a:ext cx="135892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MG HOA NGỌC LAN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75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EC6397A-BEAC-5945-B56F-B810F6803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42900"/>
            <a:ext cx="17449800" cy="944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2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32BF0D-5070-FD4E-94C6-2DABCA9F2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8135600" cy="1009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7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1BF08E-D3EE-004C-A732-B23A195F5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7983200" cy="1002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66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8274996" y="2061859"/>
            <a:ext cx="8662737" cy="82296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8662737" y="0"/>
                </a:moveTo>
                <a:lnTo>
                  <a:pt x="0" y="0"/>
                </a:lnTo>
                <a:lnTo>
                  <a:pt x="0" y="8229600"/>
                </a:lnTo>
                <a:lnTo>
                  <a:pt x="8662737" y="8229600"/>
                </a:lnTo>
                <a:lnTo>
                  <a:pt x="866273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77100" y="1477403"/>
            <a:ext cx="8662737" cy="82296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0" y="0"/>
                </a:moveTo>
                <a:lnTo>
                  <a:pt x="8662737" y="0"/>
                </a:lnTo>
                <a:lnTo>
                  <a:pt x="86627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1388" y="8628187"/>
            <a:ext cx="8006612" cy="1628011"/>
          </a:xfrm>
          <a:custGeom>
            <a:avLst/>
            <a:gdLst/>
            <a:ahLst/>
            <a:cxnLst/>
            <a:rect l="l" t="t" r="r" b="b"/>
            <a:pathLst>
              <a:path w="8006612" h="1628011">
                <a:moveTo>
                  <a:pt x="0" y="0"/>
                </a:moveTo>
                <a:lnTo>
                  <a:pt x="8006612" y="0"/>
                </a:lnTo>
                <a:lnTo>
                  <a:pt x="8006612" y="1628011"/>
                </a:lnTo>
                <a:lnTo>
                  <a:pt x="0" y="16280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02685" y="7576919"/>
            <a:ext cx="11035220" cy="2924333"/>
          </a:xfrm>
          <a:custGeom>
            <a:avLst/>
            <a:gdLst/>
            <a:ahLst/>
            <a:cxnLst/>
            <a:rect l="l" t="t" r="r" b="b"/>
            <a:pathLst>
              <a:path w="11035220" h="2924333">
                <a:moveTo>
                  <a:pt x="0" y="0"/>
                </a:moveTo>
                <a:lnTo>
                  <a:pt x="11035220" y="0"/>
                </a:lnTo>
                <a:lnTo>
                  <a:pt x="11035220" y="2924333"/>
                </a:lnTo>
                <a:lnTo>
                  <a:pt x="0" y="2924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V="1">
            <a:off x="0" y="-271685"/>
            <a:ext cx="18227215" cy="6242821"/>
          </a:xfrm>
          <a:custGeom>
            <a:avLst/>
            <a:gdLst/>
            <a:ahLst/>
            <a:cxnLst/>
            <a:rect l="l" t="t" r="r" b="b"/>
            <a:pathLst>
              <a:path w="18227215" h="6242821">
                <a:moveTo>
                  <a:pt x="0" y="6242821"/>
                </a:moveTo>
                <a:lnTo>
                  <a:pt x="18227215" y="6242821"/>
                </a:lnTo>
                <a:lnTo>
                  <a:pt x="18227215" y="0"/>
                </a:lnTo>
                <a:lnTo>
                  <a:pt x="0" y="0"/>
                </a:lnTo>
                <a:lnTo>
                  <a:pt x="0" y="624282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924234" y="582677"/>
            <a:ext cx="11013499" cy="7145007"/>
          </a:xfrm>
          <a:custGeom>
            <a:avLst/>
            <a:gdLst/>
            <a:ahLst/>
            <a:cxnLst/>
            <a:rect l="l" t="t" r="r" b="b"/>
            <a:pathLst>
              <a:path w="11013499" h="7145007">
                <a:moveTo>
                  <a:pt x="0" y="0"/>
                </a:moveTo>
                <a:lnTo>
                  <a:pt x="11013499" y="0"/>
                </a:lnTo>
                <a:lnTo>
                  <a:pt x="11013499" y="7145007"/>
                </a:lnTo>
                <a:lnTo>
                  <a:pt x="0" y="71450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>
            <a:off x="1907953" y="2057400"/>
            <a:ext cx="6413944" cy="8229600"/>
          </a:xfrm>
          <a:custGeom>
            <a:avLst/>
            <a:gdLst/>
            <a:ahLst/>
            <a:cxnLst/>
            <a:rect l="l" t="t" r="r" b="b"/>
            <a:pathLst>
              <a:path w="6413944" h="8229600">
                <a:moveTo>
                  <a:pt x="0" y="0"/>
                </a:moveTo>
                <a:lnTo>
                  <a:pt x="6413944" y="0"/>
                </a:lnTo>
                <a:lnTo>
                  <a:pt x="64139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84969" y="270370"/>
            <a:ext cx="1922282" cy="1207033"/>
          </a:xfrm>
          <a:custGeom>
            <a:avLst/>
            <a:gdLst/>
            <a:ahLst/>
            <a:cxnLst/>
            <a:rect l="l" t="t" r="r" b="b"/>
            <a:pathLst>
              <a:path w="1922282" h="1207033">
                <a:moveTo>
                  <a:pt x="0" y="0"/>
                </a:moveTo>
                <a:lnTo>
                  <a:pt x="1922282" y="0"/>
                </a:lnTo>
                <a:lnTo>
                  <a:pt x="1922282" y="1207033"/>
                </a:lnTo>
                <a:lnTo>
                  <a:pt x="0" y="120703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980791" y="7085137"/>
            <a:ext cx="2246424" cy="3086100"/>
          </a:xfrm>
          <a:custGeom>
            <a:avLst/>
            <a:gdLst/>
            <a:ahLst/>
            <a:cxnLst/>
            <a:rect l="l" t="t" r="r" b="b"/>
            <a:pathLst>
              <a:path w="2246424" h="3086100">
                <a:moveTo>
                  <a:pt x="0" y="0"/>
                </a:moveTo>
                <a:lnTo>
                  <a:pt x="2246424" y="0"/>
                </a:lnTo>
                <a:lnTo>
                  <a:pt x="22464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207161" y="69537"/>
            <a:ext cx="2020054" cy="1608697"/>
          </a:xfrm>
          <a:custGeom>
            <a:avLst/>
            <a:gdLst/>
            <a:ahLst/>
            <a:cxnLst/>
            <a:rect l="l" t="t" r="r" b="b"/>
            <a:pathLst>
              <a:path w="2020054" h="1608697">
                <a:moveTo>
                  <a:pt x="0" y="0"/>
                </a:moveTo>
                <a:lnTo>
                  <a:pt x="2020054" y="0"/>
                </a:lnTo>
                <a:lnTo>
                  <a:pt x="2020054" y="1608698"/>
                </a:lnTo>
                <a:lnTo>
                  <a:pt x="0" y="16086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401783" y="2543595"/>
            <a:ext cx="10058400" cy="24822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83"/>
              </a:lnSpc>
            </a:pPr>
            <a:r>
              <a:rPr lang="en-US" sz="4400" b="1" dirty="0">
                <a:latin typeface="Arial" panose="020B0604020202020204" pitchFamily="34" charset="0"/>
                <a:ea typeface="TDTD너를위한"/>
                <a:cs typeface="Arial" panose="020B0604020202020204" pitchFamily="34" charset="0"/>
                <a:sym typeface="TDTD너를위한"/>
              </a:rPr>
              <a:t>HOẠT ĐỘNG 3:</a:t>
            </a:r>
          </a:p>
          <a:p>
            <a:pPr algn="ctr">
              <a:lnSpc>
                <a:spcPts val="10383"/>
              </a:lnSpc>
            </a:pPr>
            <a:r>
              <a:rPr lang="en-US" sz="4400" b="1" dirty="0">
                <a:latin typeface="Arial" panose="020B0604020202020204" pitchFamily="34" charset="0"/>
                <a:ea typeface="TDTD너를위한"/>
                <a:cs typeface="Arial" panose="020B0604020202020204" pitchFamily="34" charset="0"/>
                <a:sym typeface="TDTD너를위한"/>
              </a:rPr>
              <a:t> ĐÀM THOẠI - TRÍCH DẪN</a:t>
            </a:r>
            <a:endParaRPr lang="en-US" sz="23600" b="1" dirty="0">
              <a:latin typeface="TDTD너를위한"/>
              <a:ea typeface="TDTD너를위한"/>
              <a:cs typeface="TDTD너를위한"/>
              <a:sym typeface="TDTD너를위한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113607" y="1971675"/>
            <a:ext cx="4259000" cy="733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7"/>
              </a:lnSpc>
              <a:spcBef>
                <a:spcPct val="0"/>
              </a:spcBef>
            </a:pPr>
            <a:r>
              <a:rPr lang="en-US" sz="4262">
                <a:solidFill>
                  <a:srgbClr val="FEF89A"/>
                </a:solidFill>
                <a:latin typeface="TDTD너를위한"/>
                <a:ea typeface="TDTD너를위한"/>
                <a:cs typeface="TDTD너를위한"/>
                <a:sym typeface="TDTD너를위한"/>
              </a:rPr>
              <a:t>Presentation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44000" y="5608916"/>
            <a:ext cx="5174847" cy="733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7"/>
              </a:lnSpc>
              <a:spcBef>
                <a:spcPct val="0"/>
              </a:spcBef>
            </a:pPr>
            <a:r>
              <a:rPr lang="en-US" sz="4262">
                <a:solidFill>
                  <a:srgbClr val="FEF89A"/>
                </a:solidFill>
                <a:latin typeface="TDTD너를위한"/>
                <a:ea typeface="TDTD너를위한"/>
                <a:cs typeface="TDTD너를위한"/>
                <a:sym typeface="TDTD너를위한"/>
              </a:rPr>
              <a:t>Aldenaire &amp; Partners</a:t>
            </a:r>
          </a:p>
        </p:txBody>
      </p:sp>
    </p:spTree>
    <p:extLst>
      <p:ext uri="{BB962C8B-B14F-4D97-AF65-F5344CB8AC3E}">
        <p14:creationId xmlns:p14="http://schemas.microsoft.com/office/powerpoint/2010/main" val="256622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8274996" y="2061859"/>
            <a:ext cx="8662737" cy="82296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8662737" y="0"/>
                </a:moveTo>
                <a:lnTo>
                  <a:pt x="0" y="0"/>
                </a:lnTo>
                <a:lnTo>
                  <a:pt x="0" y="8229600"/>
                </a:lnTo>
                <a:lnTo>
                  <a:pt x="8662737" y="8229600"/>
                </a:lnTo>
                <a:lnTo>
                  <a:pt x="866273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77100" y="1477403"/>
            <a:ext cx="8662737" cy="82296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0" y="0"/>
                </a:moveTo>
                <a:lnTo>
                  <a:pt x="8662737" y="0"/>
                </a:lnTo>
                <a:lnTo>
                  <a:pt x="86627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1388" y="8628187"/>
            <a:ext cx="8006612" cy="1628011"/>
          </a:xfrm>
          <a:custGeom>
            <a:avLst/>
            <a:gdLst/>
            <a:ahLst/>
            <a:cxnLst/>
            <a:rect l="l" t="t" r="r" b="b"/>
            <a:pathLst>
              <a:path w="8006612" h="1628011">
                <a:moveTo>
                  <a:pt x="0" y="0"/>
                </a:moveTo>
                <a:lnTo>
                  <a:pt x="8006612" y="0"/>
                </a:lnTo>
                <a:lnTo>
                  <a:pt x="8006612" y="1628011"/>
                </a:lnTo>
                <a:lnTo>
                  <a:pt x="0" y="16280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02685" y="7576919"/>
            <a:ext cx="11035220" cy="2924333"/>
          </a:xfrm>
          <a:custGeom>
            <a:avLst/>
            <a:gdLst/>
            <a:ahLst/>
            <a:cxnLst/>
            <a:rect l="l" t="t" r="r" b="b"/>
            <a:pathLst>
              <a:path w="11035220" h="2924333">
                <a:moveTo>
                  <a:pt x="0" y="0"/>
                </a:moveTo>
                <a:lnTo>
                  <a:pt x="11035220" y="0"/>
                </a:lnTo>
                <a:lnTo>
                  <a:pt x="11035220" y="2924333"/>
                </a:lnTo>
                <a:lnTo>
                  <a:pt x="0" y="2924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V="1">
            <a:off x="0" y="-271685"/>
            <a:ext cx="18227215" cy="6242821"/>
          </a:xfrm>
          <a:custGeom>
            <a:avLst/>
            <a:gdLst/>
            <a:ahLst/>
            <a:cxnLst/>
            <a:rect l="l" t="t" r="r" b="b"/>
            <a:pathLst>
              <a:path w="18227215" h="6242821">
                <a:moveTo>
                  <a:pt x="0" y="6242821"/>
                </a:moveTo>
                <a:lnTo>
                  <a:pt x="18227215" y="6242821"/>
                </a:lnTo>
                <a:lnTo>
                  <a:pt x="18227215" y="0"/>
                </a:lnTo>
                <a:lnTo>
                  <a:pt x="0" y="0"/>
                </a:lnTo>
                <a:lnTo>
                  <a:pt x="0" y="624282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924234" y="582677"/>
            <a:ext cx="11013499" cy="7145007"/>
          </a:xfrm>
          <a:custGeom>
            <a:avLst/>
            <a:gdLst/>
            <a:ahLst/>
            <a:cxnLst/>
            <a:rect l="l" t="t" r="r" b="b"/>
            <a:pathLst>
              <a:path w="11013499" h="7145007">
                <a:moveTo>
                  <a:pt x="0" y="0"/>
                </a:moveTo>
                <a:lnTo>
                  <a:pt x="11013499" y="0"/>
                </a:lnTo>
                <a:lnTo>
                  <a:pt x="11013499" y="7145007"/>
                </a:lnTo>
                <a:lnTo>
                  <a:pt x="0" y="71450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>
            <a:off x="1907953" y="2057400"/>
            <a:ext cx="6413944" cy="8229600"/>
          </a:xfrm>
          <a:custGeom>
            <a:avLst/>
            <a:gdLst/>
            <a:ahLst/>
            <a:cxnLst/>
            <a:rect l="l" t="t" r="r" b="b"/>
            <a:pathLst>
              <a:path w="6413944" h="8229600">
                <a:moveTo>
                  <a:pt x="0" y="0"/>
                </a:moveTo>
                <a:lnTo>
                  <a:pt x="6413944" y="0"/>
                </a:lnTo>
                <a:lnTo>
                  <a:pt x="64139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84969" y="270370"/>
            <a:ext cx="1922282" cy="1207033"/>
          </a:xfrm>
          <a:custGeom>
            <a:avLst/>
            <a:gdLst/>
            <a:ahLst/>
            <a:cxnLst/>
            <a:rect l="l" t="t" r="r" b="b"/>
            <a:pathLst>
              <a:path w="1922282" h="1207033">
                <a:moveTo>
                  <a:pt x="0" y="0"/>
                </a:moveTo>
                <a:lnTo>
                  <a:pt x="1922282" y="0"/>
                </a:lnTo>
                <a:lnTo>
                  <a:pt x="1922282" y="1207033"/>
                </a:lnTo>
                <a:lnTo>
                  <a:pt x="0" y="120703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980791" y="7085137"/>
            <a:ext cx="2246424" cy="3086100"/>
          </a:xfrm>
          <a:custGeom>
            <a:avLst/>
            <a:gdLst/>
            <a:ahLst/>
            <a:cxnLst/>
            <a:rect l="l" t="t" r="r" b="b"/>
            <a:pathLst>
              <a:path w="2246424" h="3086100">
                <a:moveTo>
                  <a:pt x="0" y="0"/>
                </a:moveTo>
                <a:lnTo>
                  <a:pt x="2246424" y="0"/>
                </a:lnTo>
                <a:lnTo>
                  <a:pt x="22464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207161" y="69537"/>
            <a:ext cx="2020054" cy="1608697"/>
          </a:xfrm>
          <a:custGeom>
            <a:avLst/>
            <a:gdLst/>
            <a:ahLst/>
            <a:cxnLst/>
            <a:rect l="l" t="t" r="r" b="b"/>
            <a:pathLst>
              <a:path w="2020054" h="1608697">
                <a:moveTo>
                  <a:pt x="0" y="0"/>
                </a:moveTo>
                <a:lnTo>
                  <a:pt x="2020054" y="0"/>
                </a:lnTo>
                <a:lnTo>
                  <a:pt x="2020054" y="1608698"/>
                </a:lnTo>
                <a:lnTo>
                  <a:pt x="0" y="16086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401783" y="2543595"/>
            <a:ext cx="10058400" cy="24822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83"/>
              </a:lnSpc>
            </a:pPr>
            <a:r>
              <a:rPr lang="en-US" sz="4400" b="1" dirty="0">
                <a:latin typeface="Arial" panose="020B0604020202020204" pitchFamily="34" charset="0"/>
                <a:ea typeface="TDTD너를위한"/>
                <a:cs typeface="Arial" panose="020B0604020202020204" pitchFamily="34" charset="0"/>
                <a:sym typeface="TDTD너를위한"/>
              </a:rPr>
              <a:t>HOẠT ĐỘNG 4:</a:t>
            </a:r>
          </a:p>
          <a:p>
            <a:pPr algn="ctr">
              <a:lnSpc>
                <a:spcPts val="10383"/>
              </a:lnSpc>
            </a:pPr>
            <a:r>
              <a:rPr lang="en-US" sz="4400" b="1" dirty="0">
                <a:latin typeface="Arial" panose="020B0604020202020204" pitchFamily="34" charset="0"/>
                <a:ea typeface="TDTD너를위한"/>
                <a:cs typeface="Arial" panose="020B0604020202020204" pitchFamily="34" charset="0"/>
                <a:sym typeface="TDTD너를위한"/>
              </a:rPr>
              <a:t> DẠY TRẺ ĐỌC THƠ</a:t>
            </a:r>
            <a:endParaRPr lang="en-US" sz="23600" b="1" dirty="0">
              <a:latin typeface="TDTD너를위한"/>
              <a:ea typeface="TDTD너를위한"/>
              <a:cs typeface="TDTD너를위한"/>
              <a:sym typeface="TDTD너를위한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113607" y="1971675"/>
            <a:ext cx="4259000" cy="733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7"/>
              </a:lnSpc>
              <a:spcBef>
                <a:spcPct val="0"/>
              </a:spcBef>
            </a:pPr>
            <a:r>
              <a:rPr lang="en-US" sz="4262">
                <a:solidFill>
                  <a:srgbClr val="FEF89A"/>
                </a:solidFill>
                <a:latin typeface="TDTD너를위한"/>
                <a:ea typeface="TDTD너를위한"/>
                <a:cs typeface="TDTD너를위한"/>
                <a:sym typeface="TDTD너를위한"/>
              </a:rPr>
              <a:t>Presentation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44000" y="5608916"/>
            <a:ext cx="5174847" cy="733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7"/>
              </a:lnSpc>
              <a:spcBef>
                <a:spcPct val="0"/>
              </a:spcBef>
            </a:pPr>
            <a:r>
              <a:rPr lang="en-US" sz="4262">
                <a:solidFill>
                  <a:srgbClr val="FEF89A"/>
                </a:solidFill>
                <a:latin typeface="TDTD너를위한"/>
                <a:ea typeface="TDTD너를위한"/>
                <a:cs typeface="TDTD너를위한"/>
                <a:sym typeface="TDTD너를위한"/>
              </a:rPr>
              <a:t>Aldenaire &amp; Partners</a:t>
            </a:r>
          </a:p>
        </p:txBody>
      </p:sp>
    </p:spTree>
    <p:extLst>
      <p:ext uri="{BB962C8B-B14F-4D97-AF65-F5344CB8AC3E}">
        <p14:creationId xmlns:p14="http://schemas.microsoft.com/office/powerpoint/2010/main" val="209725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8274996" y="2061859"/>
            <a:ext cx="8662737" cy="82296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8662737" y="0"/>
                </a:moveTo>
                <a:lnTo>
                  <a:pt x="0" y="0"/>
                </a:lnTo>
                <a:lnTo>
                  <a:pt x="0" y="8229600"/>
                </a:lnTo>
                <a:lnTo>
                  <a:pt x="8662737" y="8229600"/>
                </a:lnTo>
                <a:lnTo>
                  <a:pt x="866273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77100" y="1477403"/>
            <a:ext cx="8662737" cy="82296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0" y="0"/>
                </a:moveTo>
                <a:lnTo>
                  <a:pt x="8662737" y="0"/>
                </a:lnTo>
                <a:lnTo>
                  <a:pt x="86627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1388" y="8628187"/>
            <a:ext cx="8006612" cy="1628011"/>
          </a:xfrm>
          <a:custGeom>
            <a:avLst/>
            <a:gdLst/>
            <a:ahLst/>
            <a:cxnLst/>
            <a:rect l="l" t="t" r="r" b="b"/>
            <a:pathLst>
              <a:path w="8006612" h="1628011">
                <a:moveTo>
                  <a:pt x="0" y="0"/>
                </a:moveTo>
                <a:lnTo>
                  <a:pt x="8006612" y="0"/>
                </a:lnTo>
                <a:lnTo>
                  <a:pt x="8006612" y="1628011"/>
                </a:lnTo>
                <a:lnTo>
                  <a:pt x="0" y="16280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02685" y="7576919"/>
            <a:ext cx="11035220" cy="2924333"/>
          </a:xfrm>
          <a:custGeom>
            <a:avLst/>
            <a:gdLst/>
            <a:ahLst/>
            <a:cxnLst/>
            <a:rect l="l" t="t" r="r" b="b"/>
            <a:pathLst>
              <a:path w="11035220" h="2924333">
                <a:moveTo>
                  <a:pt x="0" y="0"/>
                </a:moveTo>
                <a:lnTo>
                  <a:pt x="11035220" y="0"/>
                </a:lnTo>
                <a:lnTo>
                  <a:pt x="11035220" y="2924333"/>
                </a:lnTo>
                <a:lnTo>
                  <a:pt x="0" y="2924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V="1">
            <a:off x="0" y="-271685"/>
            <a:ext cx="18227215" cy="6242821"/>
          </a:xfrm>
          <a:custGeom>
            <a:avLst/>
            <a:gdLst/>
            <a:ahLst/>
            <a:cxnLst/>
            <a:rect l="l" t="t" r="r" b="b"/>
            <a:pathLst>
              <a:path w="18227215" h="6242821">
                <a:moveTo>
                  <a:pt x="0" y="6242821"/>
                </a:moveTo>
                <a:lnTo>
                  <a:pt x="18227215" y="6242821"/>
                </a:lnTo>
                <a:lnTo>
                  <a:pt x="18227215" y="0"/>
                </a:lnTo>
                <a:lnTo>
                  <a:pt x="0" y="0"/>
                </a:lnTo>
                <a:lnTo>
                  <a:pt x="0" y="624282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924234" y="582677"/>
            <a:ext cx="11013499" cy="7145007"/>
          </a:xfrm>
          <a:custGeom>
            <a:avLst/>
            <a:gdLst/>
            <a:ahLst/>
            <a:cxnLst/>
            <a:rect l="l" t="t" r="r" b="b"/>
            <a:pathLst>
              <a:path w="11013499" h="7145007">
                <a:moveTo>
                  <a:pt x="0" y="0"/>
                </a:moveTo>
                <a:lnTo>
                  <a:pt x="11013499" y="0"/>
                </a:lnTo>
                <a:lnTo>
                  <a:pt x="11013499" y="7145007"/>
                </a:lnTo>
                <a:lnTo>
                  <a:pt x="0" y="71450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>
            <a:off x="1907953" y="2057400"/>
            <a:ext cx="6413944" cy="8229600"/>
          </a:xfrm>
          <a:custGeom>
            <a:avLst/>
            <a:gdLst/>
            <a:ahLst/>
            <a:cxnLst/>
            <a:rect l="l" t="t" r="r" b="b"/>
            <a:pathLst>
              <a:path w="6413944" h="8229600">
                <a:moveTo>
                  <a:pt x="0" y="0"/>
                </a:moveTo>
                <a:lnTo>
                  <a:pt x="6413944" y="0"/>
                </a:lnTo>
                <a:lnTo>
                  <a:pt x="64139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84969" y="270370"/>
            <a:ext cx="1922282" cy="1207033"/>
          </a:xfrm>
          <a:custGeom>
            <a:avLst/>
            <a:gdLst/>
            <a:ahLst/>
            <a:cxnLst/>
            <a:rect l="l" t="t" r="r" b="b"/>
            <a:pathLst>
              <a:path w="1922282" h="1207033">
                <a:moveTo>
                  <a:pt x="0" y="0"/>
                </a:moveTo>
                <a:lnTo>
                  <a:pt x="1922282" y="0"/>
                </a:lnTo>
                <a:lnTo>
                  <a:pt x="1922282" y="1207033"/>
                </a:lnTo>
                <a:lnTo>
                  <a:pt x="0" y="120703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980791" y="7085137"/>
            <a:ext cx="2246424" cy="3086100"/>
          </a:xfrm>
          <a:custGeom>
            <a:avLst/>
            <a:gdLst/>
            <a:ahLst/>
            <a:cxnLst/>
            <a:rect l="l" t="t" r="r" b="b"/>
            <a:pathLst>
              <a:path w="2246424" h="3086100">
                <a:moveTo>
                  <a:pt x="0" y="0"/>
                </a:moveTo>
                <a:lnTo>
                  <a:pt x="2246424" y="0"/>
                </a:lnTo>
                <a:lnTo>
                  <a:pt x="22464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207161" y="69537"/>
            <a:ext cx="2020054" cy="1608697"/>
          </a:xfrm>
          <a:custGeom>
            <a:avLst/>
            <a:gdLst/>
            <a:ahLst/>
            <a:cxnLst/>
            <a:rect l="l" t="t" r="r" b="b"/>
            <a:pathLst>
              <a:path w="2020054" h="1608697">
                <a:moveTo>
                  <a:pt x="0" y="0"/>
                </a:moveTo>
                <a:lnTo>
                  <a:pt x="2020054" y="0"/>
                </a:lnTo>
                <a:lnTo>
                  <a:pt x="2020054" y="1608698"/>
                </a:lnTo>
                <a:lnTo>
                  <a:pt x="0" y="16086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401783" y="2543595"/>
            <a:ext cx="10058400" cy="24822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83"/>
              </a:lnSpc>
            </a:pPr>
            <a:r>
              <a:rPr lang="en-US" sz="4400" b="1" dirty="0">
                <a:latin typeface="Arial" panose="020B0604020202020204" pitchFamily="34" charset="0"/>
                <a:ea typeface="TDTD너를위한"/>
                <a:cs typeface="Arial" panose="020B0604020202020204" pitchFamily="34" charset="0"/>
                <a:sym typeface="TDTD너를위한"/>
              </a:rPr>
              <a:t>HOẠT ĐỘNG 5:</a:t>
            </a:r>
          </a:p>
          <a:p>
            <a:pPr algn="ctr">
              <a:lnSpc>
                <a:spcPts val="10383"/>
              </a:lnSpc>
            </a:pPr>
            <a:r>
              <a:rPr lang="en-US" sz="4400" b="1" dirty="0">
                <a:latin typeface="Arial" panose="020B0604020202020204" pitchFamily="34" charset="0"/>
                <a:ea typeface="TDTD너를위한"/>
                <a:cs typeface="Arial" panose="020B0604020202020204" pitchFamily="34" charset="0"/>
                <a:sym typeface="TDTD너를위한"/>
              </a:rPr>
              <a:t> TRÒ CHƠI</a:t>
            </a:r>
            <a:endParaRPr lang="en-US" sz="23600" b="1" dirty="0">
              <a:latin typeface="TDTD너를위한"/>
              <a:ea typeface="TDTD너를위한"/>
              <a:cs typeface="TDTD너를위한"/>
              <a:sym typeface="TDTD너를위한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113607" y="1971675"/>
            <a:ext cx="4259000" cy="733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7"/>
              </a:lnSpc>
              <a:spcBef>
                <a:spcPct val="0"/>
              </a:spcBef>
            </a:pPr>
            <a:r>
              <a:rPr lang="en-US" sz="4262">
                <a:solidFill>
                  <a:srgbClr val="FEF89A"/>
                </a:solidFill>
                <a:latin typeface="TDTD너를위한"/>
                <a:ea typeface="TDTD너를위한"/>
                <a:cs typeface="TDTD너를위한"/>
                <a:sym typeface="TDTD너를위한"/>
              </a:rPr>
              <a:t>Presentation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44000" y="5608916"/>
            <a:ext cx="5174847" cy="733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7"/>
              </a:lnSpc>
              <a:spcBef>
                <a:spcPct val="0"/>
              </a:spcBef>
            </a:pPr>
            <a:r>
              <a:rPr lang="en-US" sz="4262">
                <a:solidFill>
                  <a:srgbClr val="FEF89A"/>
                </a:solidFill>
                <a:latin typeface="TDTD너를위한"/>
                <a:ea typeface="TDTD너를위한"/>
                <a:cs typeface="TDTD너를위한"/>
                <a:sym typeface="TDTD너를위한"/>
              </a:rPr>
              <a:t>Aldenaire &amp; Partners</a:t>
            </a:r>
          </a:p>
        </p:txBody>
      </p:sp>
    </p:spTree>
    <p:extLst>
      <p:ext uri="{BB962C8B-B14F-4D97-AF65-F5344CB8AC3E}">
        <p14:creationId xmlns:p14="http://schemas.microsoft.com/office/powerpoint/2010/main" val="348239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8274996" y="2061859"/>
            <a:ext cx="8662737" cy="82296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8662737" y="0"/>
                </a:moveTo>
                <a:lnTo>
                  <a:pt x="0" y="0"/>
                </a:lnTo>
                <a:lnTo>
                  <a:pt x="0" y="8229600"/>
                </a:lnTo>
                <a:lnTo>
                  <a:pt x="8662737" y="8229600"/>
                </a:lnTo>
                <a:lnTo>
                  <a:pt x="866273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0" y="-271685"/>
            <a:ext cx="18227215" cy="6242821"/>
          </a:xfrm>
          <a:custGeom>
            <a:avLst/>
            <a:gdLst/>
            <a:ahLst/>
            <a:cxnLst/>
            <a:rect l="l" t="t" r="r" b="b"/>
            <a:pathLst>
              <a:path w="18227215" h="6242821">
                <a:moveTo>
                  <a:pt x="18227215" y="6242821"/>
                </a:moveTo>
                <a:lnTo>
                  <a:pt x="0" y="6242821"/>
                </a:lnTo>
                <a:lnTo>
                  <a:pt x="0" y="0"/>
                </a:lnTo>
                <a:lnTo>
                  <a:pt x="18227215" y="0"/>
                </a:lnTo>
                <a:lnTo>
                  <a:pt x="18227215" y="624282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673" y="3016032"/>
            <a:ext cx="8662737" cy="82296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0" y="0"/>
                </a:moveTo>
                <a:lnTo>
                  <a:pt x="8662737" y="0"/>
                </a:lnTo>
                <a:lnTo>
                  <a:pt x="86627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9625263" y="4964275"/>
            <a:ext cx="8662737" cy="82296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8662737" y="0"/>
                </a:moveTo>
                <a:lnTo>
                  <a:pt x="0" y="0"/>
                </a:lnTo>
                <a:lnTo>
                  <a:pt x="0" y="8229600"/>
                </a:lnTo>
                <a:lnTo>
                  <a:pt x="8662737" y="8229600"/>
                </a:lnTo>
                <a:lnTo>
                  <a:pt x="866273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93244" y="972690"/>
            <a:ext cx="15022272" cy="8969548"/>
          </a:xfrm>
          <a:custGeom>
            <a:avLst/>
            <a:gdLst/>
            <a:ahLst/>
            <a:cxnLst/>
            <a:rect l="l" t="t" r="r" b="b"/>
            <a:pathLst>
              <a:path w="15022272" h="8969548">
                <a:moveTo>
                  <a:pt x="0" y="0"/>
                </a:moveTo>
                <a:lnTo>
                  <a:pt x="15022272" y="0"/>
                </a:lnTo>
                <a:lnTo>
                  <a:pt x="15022272" y="8969548"/>
                </a:lnTo>
                <a:lnTo>
                  <a:pt x="0" y="89695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0" y="8814269"/>
            <a:ext cx="8006612" cy="1628011"/>
          </a:xfrm>
          <a:custGeom>
            <a:avLst/>
            <a:gdLst/>
            <a:ahLst/>
            <a:cxnLst/>
            <a:rect l="l" t="t" r="r" b="b"/>
            <a:pathLst>
              <a:path w="8006612" h="1628011">
                <a:moveTo>
                  <a:pt x="0" y="0"/>
                </a:moveTo>
                <a:lnTo>
                  <a:pt x="8006612" y="0"/>
                </a:lnTo>
                <a:lnTo>
                  <a:pt x="8006612" y="1628011"/>
                </a:lnTo>
                <a:lnTo>
                  <a:pt x="0" y="16280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7252780" y="7796133"/>
            <a:ext cx="11035220" cy="2924333"/>
          </a:xfrm>
          <a:custGeom>
            <a:avLst/>
            <a:gdLst/>
            <a:ahLst/>
            <a:cxnLst/>
            <a:rect l="l" t="t" r="r" b="b"/>
            <a:pathLst>
              <a:path w="11035220" h="2924333">
                <a:moveTo>
                  <a:pt x="11035220" y="0"/>
                </a:moveTo>
                <a:lnTo>
                  <a:pt x="0" y="0"/>
                </a:lnTo>
                <a:lnTo>
                  <a:pt x="0" y="2924334"/>
                </a:lnTo>
                <a:lnTo>
                  <a:pt x="11035220" y="2924334"/>
                </a:lnTo>
                <a:lnTo>
                  <a:pt x="1103522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976592" y="270370"/>
            <a:ext cx="1922282" cy="1207033"/>
          </a:xfrm>
          <a:custGeom>
            <a:avLst/>
            <a:gdLst/>
            <a:ahLst/>
            <a:cxnLst/>
            <a:rect l="l" t="t" r="r" b="b"/>
            <a:pathLst>
              <a:path w="1922282" h="1207033">
                <a:moveTo>
                  <a:pt x="0" y="0"/>
                </a:moveTo>
                <a:lnTo>
                  <a:pt x="1922282" y="0"/>
                </a:lnTo>
                <a:lnTo>
                  <a:pt x="1922282" y="1207033"/>
                </a:lnTo>
                <a:lnTo>
                  <a:pt x="0" y="12070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7200900"/>
            <a:ext cx="2246424" cy="3086100"/>
          </a:xfrm>
          <a:custGeom>
            <a:avLst/>
            <a:gdLst/>
            <a:ahLst/>
            <a:cxnLst/>
            <a:rect l="l" t="t" r="r" b="b"/>
            <a:pathLst>
              <a:path w="2246424" h="3086100">
                <a:moveTo>
                  <a:pt x="0" y="0"/>
                </a:moveTo>
                <a:lnTo>
                  <a:pt x="2246424" y="0"/>
                </a:lnTo>
                <a:lnTo>
                  <a:pt x="22464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8673" y="0"/>
            <a:ext cx="2020054" cy="1608697"/>
          </a:xfrm>
          <a:custGeom>
            <a:avLst/>
            <a:gdLst/>
            <a:ahLst/>
            <a:cxnLst/>
            <a:rect l="l" t="t" r="r" b="b"/>
            <a:pathLst>
              <a:path w="2020054" h="1608697">
                <a:moveTo>
                  <a:pt x="0" y="0"/>
                </a:moveTo>
                <a:lnTo>
                  <a:pt x="2020054" y="0"/>
                </a:lnTo>
                <a:lnTo>
                  <a:pt x="2020054" y="1608697"/>
                </a:lnTo>
                <a:lnTo>
                  <a:pt x="0" y="16086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EB489E-B0E4-A745-880C-52E63D804EB2}"/>
              </a:ext>
            </a:extLst>
          </p:cNvPr>
          <p:cNvSpPr txBox="1"/>
          <p:nvPr/>
        </p:nvSpPr>
        <p:spPr>
          <a:xfrm>
            <a:off x="4428937" y="4345829"/>
            <a:ext cx="944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LĨNH VỰC PHÁT TRIỂN NGÔN NGỮ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 TÀI: THƠ: QUÀ CỦA MẸ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8274996" y="2061859"/>
            <a:ext cx="8662737" cy="82296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8662737" y="0"/>
                </a:moveTo>
                <a:lnTo>
                  <a:pt x="0" y="0"/>
                </a:lnTo>
                <a:lnTo>
                  <a:pt x="0" y="8229600"/>
                </a:lnTo>
                <a:lnTo>
                  <a:pt x="8662737" y="8229600"/>
                </a:lnTo>
                <a:lnTo>
                  <a:pt x="866273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77100" y="1477403"/>
            <a:ext cx="8662737" cy="82296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0" y="0"/>
                </a:moveTo>
                <a:lnTo>
                  <a:pt x="8662737" y="0"/>
                </a:lnTo>
                <a:lnTo>
                  <a:pt x="86627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1388" y="8628187"/>
            <a:ext cx="8006612" cy="1628011"/>
          </a:xfrm>
          <a:custGeom>
            <a:avLst/>
            <a:gdLst/>
            <a:ahLst/>
            <a:cxnLst/>
            <a:rect l="l" t="t" r="r" b="b"/>
            <a:pathLst>
              <a:path w="8006612" h="1628011">
                <a:moveTo>
                  <a:pt x="0" y="0"/>
                </a:moveTo>
                <a:lnTo>
                  <a:pt x="8006612" y="0"/>
                </a:lnTo>
                <a:lnTo>
                  <a:pt x="8006612" y="1628011"/>
                </a:lnTo>
                <a:lnTo>
                  <a:pt x="0" y="16280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02685" y="7576919"/>
            <a:ext cx="11035220" cy="2924333"/>
          </a:xfrm>
          <a:custGeom>
            <a:avLst/>
            <a:gdLst/>
            <a:ahLst/>
            <a:cxnLst/>
            <a:rect l="l" t="t" r="r" b="b"/>
            <a:pathLst>
              <a:path w="11035220" h="2924333">
                <a:moveTo>
                  <a:pt x="0" y="0"/>
                </a:moveTo>
                <a:lnTo>
                  <a:pt x="11035220" y="0"/>
                </a:lnTo>
                <a:lnTo>
                  <a:pt x="11035220" y="2924333"/>
                </a:lnTo>
                <a:lnTo>
                  <a:pt x="0" y="2924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V="1">
            <a:off x="0" y="-271685"/>
            <a:ext cx="18227215" cy="6242821"/>
          </a:xfrm>
          <a:custGeom>
            <a:avLst/>
            <a:gdLst/>
            <a:ahLst/>
            <a:cxnLst/>
            <a:rect l="l" t="t" r="r" b="b"/>
            <a:pathLst>
              <a:path w="18227215" h="6242821">
                <a:moveTo>
                  <a:pt x="0" y="6242821"/>
                </a:moveTo>
                <a:lnTo>
                  <a:pt x="18227215" y="6242821"/>
                </a:lnTo>
                <a:lnTo>
                  <a:pt x="18227215" y="0"/>
                </a:lnTo>
                <a:lnTo>
                  <a:pt x="0" y="0"/>
                </a:lnTo>
                <a:lnTo>
                  <a:pt x="0" y="624282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924234" y="582677"/>
            <a:ext cx="11013499" cy="7145007"/>
          </a:xfrm>
          <a:custGeom>
            <a:avLst/>
            <a:gdLst/>
            <a:ahLst/>
            <a:cxnLst/>
            <a:rect l="l" t="t" r="r" b="b"/>
            <a:pathLst>
              <a:path w="11013499" h="7145007">
                <a:moveTo>
                  <a:pt x="0" y="0"/>
                </a:moveTo>
                <a:lnTo>
                  <a:pt x="11013499" y="0"/>
                </a:lnTo>
                <a:lnTo>
                  <a:pt x="11013499" y="7145007"/>
                </a:lnTo>
                <a:lnTo>
                  <a:pt x="0" y="71450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>
            <a:off x="1907953" y="2057400"/>
            <a:ext cx="6413944" cy="8229600"/>
          </a:xfrm>
          <a:custGeom>
            <a:avLst/>
            <a:gdLst/>
            <a:ahLst/>
            <a:cxnLst/>
            <a:rect l="l" t="t" r="r" b="b"/>
            <a:pathLst>
              <a:path w="6413944" h="8229600">
                <a:moveTo>
                  <a:pt x="0" y="0"/>
                </a:moveTo>
                <a:lnTo>
                  <a:pt x="6413944" y="0"/>
                </a:lnTo>
                <a:lnTo>
                  <a:pt x="64139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84969" y="270370"/>
            <a:ext cx="1922282" cy="1207033"/>
          </a:xfrm>
          <a:custGeom>
            <a:avLst/>
            <a:gdLst/>
            <a:ahLst/>
            <a:cxnLst/>
            <a:rect l="l" t="t" r="r" b="b"/>
            <a:pathLst>
              <a:path w="1922282" h="1207033">
                <a:moveTo>
                  <a:pt x="0" y="0"/>
                </a:moveTo>
                <a:lnTo>
                  <a:pt x="1922282" y="0"/>
                </a:lnTo>
                <a:lnTo>
                  <a:pt x="1922282" y="1207033"/>
                </a:lnTo>
                <a:lnTo>
                  <a:pt x="0" y="120703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980791" y="7085137"/>
            <a:ext cx="2246424" cy="3086100"/>
          </a:xfrm>
          <a:custGeom>
            <a:avLst/>
            <a:gdLst/>
            <a:ahLst/>
            <a:cxnLst/>
            <a:rect l="l" t="t" r="r" b="b"/>
            <a:pathLst>
              <a:path w="2246424" h="3086100">
                <a:moveTo>
                  <a:pt x="0" y="0"/>
                </a:moveTo>
                <a:lnTo>
                  <a:pt x="2246424" y="0"/>
                </a:lnTo>
                <a:lnTo>
                  <a:pt x="22464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207161" y="69537"/>
            <a:ext cx="2020054" cy="1608697"/>
          </a:xfrm>
          <a:custGeom>
            <a:avLst/>
            <a:gdLst/>
            <a:ahLst/>
            <a:cxnLst/>
            <a:rect l="l" t="t" r="r" b="b"/>
            <a:pathLst>
              <a:path w="2020054" h="1608697">
                <a:moveTo>
                  <a:pt x="0" y="0"/>
                </a:moveTo>
                <a:lnTo>
                  <a:pt x="2020054" y="0"/>
                </a:lnTo>
                <a:lnTo>
                  <a:pt x="2020054" y="1608698"/>
                </a:lnTo>
                <a:lnTo>
                  <a:pt x="0" y="16086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401783" y="2543595"/>
            <a:ext cx="10058400" cy="24822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83"/>
              </a:lnSpc>
            </a:pPr>
            <a:r>
              <a:rPr lang="en-US" sz="4400" b="1" dirty="0">
                <a:latin typeface="Arial" panose="020B0604020202020204" pitchFamily="34" charset="0"/>
                <a:ea typeface="TDTD너를위한"/>
                <a:cs typeface="Arial" panose="020B0604020202020204" pitchFamily="34" charset="0"/>
                <a:sym typeface="TDTD너를위한"/>
              </a:rPr>
              <a:t>HOẠT ĐỘNG 1:</a:t>
            </a:r>
          </a:p>
          <a:p>
            <a:pPr algn="ctr">
              <a:lnSpc>
                <a:spcPts val="10383"/>
              </a:lnSpc>
            </a:pPr>
            <a:r>
              <a:rPr lang="en-US" sz="4400" b="1" dirty="0">
                <a:latin typeface="Arial" panose="020B0604020202020204" pitchFamily="34" charset="0"/>
                <a:ea typeface="TDTD너를위한"/>
                <a:cs typeface="Arial" panose="020B0604020202020204" pitchFamily="34" charset="0"/>
                <a:sym typeface="TDTD너를위한"/>
              </a:rPr>
              <a:t> ỔN ĐỊNH, GÂY HỨNG THÚ</a:t>
            </a:r>
            <a:endParaRPr lang="en-US" sz="23600" b="1" dirty="0">
              <a:latin typeface="TDTD너를위한"/>
              <a:ea typeface="TDTD너를위한"/>
              <a:cs typeface="TDTD너를위한"/>
              <a:sym typeface="TDTD너를위한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113607" y="1971675"/>
            <a:ext cx="4259000" cy="733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7"/>
              </a:lnSpc>
              <a:spcBef>
                <a:spcPct val="0"/>
              </a:spcBef>
            </a:pPr>
            <a:r>
              <a:rPr lang="en-US" sz="4262">
                <a:solidFill>
                  <a:srgbClr val="FEF89A"/>
                </a:solidFill>
                <a:latin typeface="TDTD너를위한"/>
                <a:ea typeface="TDTD너를위한"/>
                <a:cs typeface="TDTD너를위한"/>
                <a:sym typeface="TDTD너를위한"/>
              </a:rPr>
              <a:t>Presentation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44000" y="5608916"/>
            <a:ext cx="5174847" cy="733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7"/>
              </a:lnSpc>
              <a:spcBef>
                <a:spcPct val="0"/>
              </a:spcBef>
            </a:pPr>
            <a:r>
              <a:rPr lang="en-US" sz="4262">
                <a:solidFill>
                  <a:srgbClr val="FEF89A"/>
                </a:solidFill>
                <a:latin typeface="TDTD너를위한"/>
                <a:ea typeface="TDTD너를위한"/>
                <a:cs typeface="TDTD너를위한"/>
                <a:sym typeface="TDTD너를위한"/>
              </a:rPr>
              <a:t>Aldenaire &amp; Partners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8274996" y="2061859"/>
            <a:ext cx="8662737" cy="82296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8662737" y="0"/>
                </a:moveTo>
                <a:lnTo>
                  <a:pt x="0" y="0"/>
                </a:lnTo>
                <a:lnTo>
                  <a:pt x="0" y="8229600"/>
                </a:lnTo>
                <a:lnTo>
                  <a:pt x="8662737" y="8229600"/>
                </a:lnTo>
                <a:lnTo>
                  <a:pt x="866273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77100" y="1477403"/>
            <a:ext cx="8662737" cy="822960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0" y="0"/>
                </a:moveTo>
                <a:lnTo>
                  <a:pt x="8662737" y="0"/>
                </a:lnTo>
                <a:lnTo>
                  <a:pt x="86627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1388" y="8628187"/>
            <a:ext cx="8006612" cy="1628011"/>
          </a:xfrm>
          <a:custGeom>
            <a:avLst/>
            <a:gdLst/>
            <a:ahLst/>
            <a:cxnLst/>
            <a:rect l="l" t="t" r="r" b="b"/>
            <a:pathLst>
              <a:path w="8006612" h="1628011">
                <a:moveTo>
                  <a:pt x="0" y="0"/>
                </a:moveTo>
                <a:lnTo>
                  <a:pt x="8006612" y="0"/>
                </a:lnTo>
                <a:lnTo>
                  <a:pt x="8006612" y="1628011"/>
                </a:lnTo>
                <a:lnTo>
                  <a:pt x="0" y="16280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02685" y="7576919"/>
            <a:ext cx="11035220" cy="2924333"/>
          </a:xfrm>
          <a:custGeom>
            <a:avLst/>
            <a:gdLst/>
            <a:ahLst/>
            <a:cxnLst/>
            <a:rect l="l" t="t" r="r" b="b"/>
            <a:pathLst>
              <a:path w="11035220" h="2924333">
                <a:moveTo>
                  <a:pt x="0" y="0"/>
                </a:moveTo>
                <a:lnTo>
                  <a:pt x="11035220" y="0"/>
                </a:lnTo>
                <a:lnTo>
                  <a:pt x="11035220" y="2924333"/>
                </a:lnTo>
                <a:lnTo>
                  <a:pt x="0" y="2924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V="1">
            <a:off x="0" y="-271685"/>
            <a:ext cx="18227215" cy="6242821"/>
          </a:xfrm>
          <a:custGeom>
            <a:avLst/>
            <a:gdLst/>
            <a:ahLst/>
            <a:cxnLst/>
            <a:rect l="l" t="t" r="r" b="b"/>
            <a:pathLst>
              <a:path w="18227215" h="6242821">
                <a:moveTo>
                  <a:pt x="0" y="6242821"/>
                </a:moveTo>
                <a:lnTo>
                  <a:pt x="18227215" y="6242821"/>
                </a:lnTo>
                <a:lnTo>
                  <a:pt x="18227215" y="0"/>
                </a:lnTo>
                <a:lnTo>
                  <a:pt x="0" y="0"/>
                </a:lnTo>
                <a:lnTo>
                  <a:pt x="0" y="624282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924234" y="582677"/>
            <a:ext cx="11013499" cy="7145007"/>
          </a:xfrm>
          <a:custGeom>
            <a:avLst/>
            <a:gdLst/>
            <a:ahLst/>
            <a:cxnLst/>
            <a:rect l="l" t="t" r="r" b="b"/>
            <a:pathLst>
              <a:path w="11013499" h="7145007">
                <a:moveTo>
                  <a:pt x="0" y="0"/>
                </a:moveTo>
                <a:lnTo>
                  <a:pt x="11013499" y="0"/>
                </a:lnTo>
                <a:lnTo>
                  <a:pt x="11013499" y="7145007"/>
                </a:lnTo>
                <a:lnTo>
                  <a:pt x="0" y="71450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>
            <a:off x="1907953" y="2057400"/>
            <a:ext cx="6413944" cy="8229600"/>
          </a:xfrm>
          <a:custGeom>
            <a:avLst/>
            <a:gdLst/>
            <a:ahLst/>
            <a:cxnLst/>
            <a:rect l="l" t="t" r="r" b="b"/>
            <a:pathLst>
              <a:path w="6413944" h="8229600">
                <a:moveTo>
                  <a:pt x="0" y="0"/>
                </a:moveTo>
                <a:lnTo>
                  <a:pt x="6413944" y="0"/>
                </a:lnTo>
                <a:lnTo>
                  <a:pt x="64139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84969" y="270370"/>
            <a:ext cx="1922282" cy="1207033"/>
          </a:xfrm>
          <a:custGeom>
            <a:avLst/>
            <a:gdLst/>
            <a:ahLst/>
            <a:cxnLst/>
            <a:rect l="l" t="t" r="r" b="b"/>
            <a:pathLst>
              <a:path w="1922282" h="1207033">
                <a:moveTo>
                  <a:pt x="0" y="0"/>
                </a:moveTo>
                <a:lnTo>
                  <a:pt x="1922282" y="0"/>
                </a:lnTo>
                <a:lnTo>
                  <a:pt x="1922282" y="1207033"/>
                </a:lnTo>
                <a:lnTo>
                  <a:pt x="0" y="120703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980791" y="7085137"/>
            <a:ext cx="2246424" cy="3086100"/>
          </a:xfrm>
          <a:custGeom>
            <a:avLst/>
            <a:gdLst/>
            <a:ahLst/>
            <a:cxnLst/>
            <a:rect l="l" t="t" r="r" b="b"/>
            <a:pathLst>
              <a:path w="2246424" h="3086100">
                <a:moveTo>
                  <a:pt x="0" y="0"/>
                </a:moveTo>
                <a:lnTo>
                  <a:pt x="2246424" y="0"/>
                </a:lnTo>
                <a:lnTo>
                  <a:pt x="2246424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207161" y="69537"/>
            <a:ext cx="2020054" cy="1608697"/>
          </a:xfrm>
          <a:custGeom>
            <a:avLst/>
            <a:gdLst/>
            <a:ahLst/>
            <a:cxnLst/>
            <a:rect l="l" t="t" r="r" b="b"/>
            <a:pathLst>
              <a:path w="2020054" h="1608697">
                <a:moveTo>
                  <a:pt x="0" y="0"/>
                </a:moveTo>
                <a:lnTo>
                  <a:pt x="2020054" y="0"/>
                </a:lnTo>
                <a:lnTo>
                  <a:pt x="2020054" y="1608698"/>
                </a:lnTo>
                <a:lnTo>
                  <a:pt x="0" y="16086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401783" y="2543595"/>
            <a:ext cx="10058400" cy="24822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83"/>
              </a:lnSpc>
            </a:pPr>
            <a:r>
              <a:rPr lang="en-US" sz="4400" b="1" dirty="0">
                <a:latin typeface="Arial" panose="020B0604020202020204" pitchFamily="34" charset="0"/>
                <a:ea typeface="TDTD너를위한"/>
                <a:cs typeface="Arial" panose="020B0604020202020204" pitchFamily="34" charset="0"/>
                <a:sym typeface="TDTD너를위한"/>
              </a:rPr>
              <a:t>HOẠT ĐỘNG 2:</a:t>
            </a:r>
          </a:p>
          <a:p>
            <a:pPr algn="ctr">
              <a:lnSpc>
                <a:spcPts val="10383"/>
              </a:lnSpc>
            </a:pPr>
            <a:r>
              <a:rPr lang="en-US" sz="4400" b="1" dirty="0">
                <a:latin typeface="Arial" panose="020B0604020202020204" pitchFamily="34" charset="0"/>
                <a:ea typeface="TDTD너를위한"/>
                <a:cs typeface="Arial" panose="020B0604020202020204" pitchFamily="34" charset="0"/>
                <a:sym typeface="TDTD너를위한"/>
              </a:rPr>
              <a:t> CÔ ĐỌC MẪU</a:t>
            </a:r>
            <a:endParaRPr lang="en-US" sz="23600" b="1" dirty="0">
              <a:latin typeface="TDTD너를위한"/>
              <a:ea typeface="TDTD너를위한"/>
              <a:cs typeface="TDTD너를위한"/>
              <a:sym typeface="TDTD너를위한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113607" y="1971675"/>
            <a:ext cx="4259000" cy="733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7"/>
              </a:lnSpc>
              <a:spcBef>
                <a:spcPct val="0"/>
              </a:spcBef>
            </a:pPr>
            <a:r>
              <a:rPr lang="en-US" sz="4262">
                <a:solidFill>
                  <a:srgbClr val="FEF89A"/>
                </a:solidFill>
                <a:latin typeface="TDTD너를위한"/>
                <a:ea typeface="TDTD너를위한"/>
                <a:cs typeface="TDTD너를위한"/>
                <a:sym typeface="TDTD너를위한"/>
              </a:rPr>
              <a:t>Presentation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44000" y="5608916"/>
            <a:ext cx="5174847" cy="733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7"/>
              </a:lnSpc>
              <a:spcBef>
                <a:spcPct val="0"/>
              </a:spcBef>
            </a:pPr>
            <a:r>
              <a:rPr lang="en-US" sz="4262">
                <a:solidFill>
                  <a:srgbClr val="FEF89A"/>
                </a:solidFill>
                <a:latin typeface="TDTD너를위한"/>
                <a:ea typeface="TDTD너를위한"/>
                <a:cs typeface="TDTD너를위한"/>
                <a:sym typeface="TDTD너를위한"/>
              </a:rPr>
              <a:t>Aldenaire &amp; Partners</a:t>
            </a:r>
          </a:p>
        </p:txBody>
      </p:sp>
    </p:spTree>
    <p:extLst>
      <p:ext uri="{BB962C8B-B14F-4D97-AF65-F5344CB8AC3E}">
        <p14:creationId xmlns:p14="http://schemas.microsoft.com/office/powerpoint/2010/main" val="225500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0BEE60-98DA-9D4E-A14B-727696BCD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1892300"/>
            <a:ext cx="6502400" cy="650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37DBC3-AEE0-644A-B265-432D6FFB5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E1719D-BF4F-F946-9598-A58078301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8135600" cy="1017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2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487B7C-7007-804F-9AD7-08F882F81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1828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5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464C6F-69C6-C149-887B-FC8FEBE82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09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7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416243-71EE-184A-B295-94C59A4A7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1828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3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135</Words>
  <Application>Microsoft Office PowerPoint</Application>
  <PresentationFormat>Custom</PresentationFormat>
  <Paragraphs>31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Calibri</vt:lpstr>
      <vt:lpstr>Montserrat</vt:lpstr>
      <vt:lpstr>TDTD너를위한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6</cp:revision>
  <dcterms:created xsi:type="dcterms:W3CDTF">2006-08-16T00:00:00Z</dcterms:created>
  <dcterms:modified xsi:type="dcterms:W3CDTF">2025-11-27T13:55:36Z</dcterms:modified>
  <dc:identifier>DAG4ThvP-5E</dc:identifier>
</cp:coreProperties>
</file>