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1" r:id="rId3"/>
  </p:sldMasterIdLst>
  <p:notesMasterIdLst>
    <p:notesMasterId r:id="rId19"/>
  </p:notesMasterIdLst>
  <p:sldIdLst>
    <p:sldId id="282" r:id="rId4"/>
    <p:sldId id="284" r:id="rId5"/>
    <p:sldId id="280" r:id="rId6"/>
    <p:sldId id="259" r:id="rId7"/>
    <p:sldId id="273" r:id="rId8"/>
    <p:sldId id="274" r:id="rId9"/>
    <p:sldId id="275" r:id="rId10"/>
    <p:sldId id="276" r:id="rId11"/>
    <p:sldId id="279" r:id="rId12"/>
    <p:sldId id="260" r:id="rId13"/>
    <p:sldId id="281" r:id="rId14"/>
    <p:sldId id="261" r:id="rId15"/>
    <p:sldId id="264" r:id="rId16"/>
    <p:sldId id="26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F9"/>
    <a:srgbClr val="0000FF"/>
    <a:srgbClr val="F890AE"/>
    <a:srgbClr val="F76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8189-7DAC-457E-BB81-F316B5C300C8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EC64F-F60F-4329-85D0-F30114FA9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3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150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42839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1127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91127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0364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32622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49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381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78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631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48224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1632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46402-3120-43A5-AF54-D81FD9B85E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50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A34C9-1B5A-484D-BF8A-53284A6B56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10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DAC18-9579-4F3A-8128-6E477668F7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67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FD71-F6EE-438E-B6C7-0F76DCACC2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340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BA0814-D84D-442A-AC2C-424C646556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816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75F4B-D935-44A4-ACE0-BE434451B2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8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E4965-B53E-4692-9808-6665D72D2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58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3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0532D-1564-4CD0-884A-2D047E7FF7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00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9D65C-9918-496C-99B8-E9568B4F2D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44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7E00A-486E-4D73-87E4-611342AEE76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25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6CB95A-8BE3-4C8F-B35A-DEA1845496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1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7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3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B2F81-3E16-44FC-BDE2-88525CB01E0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DD15-40CE-4949-8F37-3B0B6B28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8D5-1F94-4B42-8F41-37BBDD4FD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B2E58-6FC6-43BF-8730-8DAA91C78F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19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7E261-F9D3-4718-BAC4-E59A423C44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2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30163"/>
            <a:ext cx="14224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0063" y="3757613"/>
            <a:ext cx="13890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7601" flipH="1">
            <a:off x="28575" y="3551238"/>
            <a:ext cx="16081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46" flipH="1">
            <a:off x="10391775" y="23813"/>
            <a:ext cx="16573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34100"/>
            <a:ext cx="152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05538"/>
            <a:ext cx="13716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81317">
            <a:off x="1059657" y="386556"/>
            <a:ext cx="6461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8036">
            <a:off x="9860757" y="632619"/>
            <a:ext cx="685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3625">
            <a:off x="1789974" y="6222206"/>
            <a:ext cx="749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78040">
            <a:off x="9894888" y="6070600"/>
            <a:ext cx="749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382713" y="2151759"/>
            <a:ext cx="10182304" cy="343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MẦM NON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định một số hình phẳng đơn giản trong cuộc sống hàng ngày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S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S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S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S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5-6 </a:t>
            </a:r>
            <a:r>
              <a:rPr kumimoji="0" lang="en-S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Thanh Nga</a:t>
            </a:r>
            <a:endParaRPr kumimoji="0" lang="en-SG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095971" y="390473"/>
            <a:ext cx="61444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UBND PHƯỜNG CƯ BAO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kumimoji="0" lang="vi-VN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MG HOA NGỌC LAN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4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08" y="2277053"/>
            <a:ext cx="7177088" cy="194674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b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“Ai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1, 2, 3, 4 (One, Two, Three, Four) (Fun Radio Edi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3571" y="58749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29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Sân Khấu, HD và Nền Cờ đẹp pentas, ánh sáng, nền kịch để Tải Xuống  Miễn Phí - Lovepik">
            <a:hlinkClick r:id="rId2" action="ppaction://hlinksldjump"/>
            <a:extLst>
              <a:ext uri="{FF2B5EF4-FFF2-40B4-BE49-F238E27FC236}">
                <a16:creationId xmlns:a16="http://schemas.microsoft.com/office/drawing/2014/main" id="{C076BA09-1D0B-FDEF-8FF2-ECF17800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08" y="2277053"/>
            <a:ext cx="7177088" cy="194674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b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Chung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0668" y="18"/>
            <a:ext cx="5722272" cy="31003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Trò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chơi</a:t>
            </a:r>
            <a:endParaRPr lang="en-US" sz="4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“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Chiếc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hộp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kỳ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diệu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8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1915" y="509470"/>
            <a:ext cx="5722272" cy="31003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“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" name="HoaBinhChoBe-V.A-39080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313" y="4598126"/>
            <a:ext cx="1053738" cy="8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024" y="2810873"/>
            <a:ext cx="5981241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2870" y="1169378"/>
            <a:ext cx="8585676" cy="31344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Chương</a:t>
            </a:r>
            <a:r>
              <a:rPr kumimoji="0" lang="en-US" sz="28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trình</a:t>
            </a:r>
            <a:endParaRPr kumimoji="0" lang="en-US" sz="2800" b="1" i="0" u="none" strike="noStrike" kern="1200" cap="none" spc="0" normalizeH="0" baseline="0" noProof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”</a:t>
            </a:r>
            <a:endParaRPr kumimoji="0" 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h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Sân Khấu, HD và Nền Cờ đẹp pentas, ánh sáng, nền kịch để Tải Xuống  Miễn Phí - Lovepik">
            <a:hlinkClick r:id="rId3" action="ppaction://hlinksldjump"/>
            <a:extLst>
              <a:ext uri="{FF2B5EF4-FFF2-40B4-BE49-F238E27FC236}">
                <a16:creationId xmlns:a16="http://schemas.microsoft.com/office/drawing/2014/main" id="{C076BA09-1D0B-FDEF-8FF2-ECF17800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88"/>
            <a:ext cx="7177088" cy="194674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4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87164" y="2337953"/>
            <a:ext cx="6843282" cy="3809054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4229" y="6258219"/>
            <a:ext cx="4506685" cy="4452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 flipH="1">
            <a:off x="86441" y="0"/>
            <a:ext cx="5647608" cy="255433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904874" y="307670"/>
            <a:ext cx="467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B0ADD5-BA36-598C-E771-A88FA8F47040}"/>
              </a:ext>
            </a:extLst>
          </p:cNvPr>
          <p:cNvGrpSpPr/>
          <p:nvPr/>
        </p:nvGrpSpPr>
        <p:grpSpPr>
          <a:xfrm>
            <a:off x="0" y="5900336"/>
            <a:ext cx="1005948" cy="957664"/>
            <a:chOff x="2667000" y="1371601"/>
            <a:chExt cx="2666999" cy="2514600"/>
          </a:xfrm>
        </p:grpSpPr>
        <p:pic>
          <p:nvPicPr>
            <p:cNvPr id="44" name="Picture 2" descr="CÁCH LÀM ĐỒNG HỒ ĐẾM NGƯỢC TRONG POWERPOINT CỰC ĐƠN GIẢN | cách làm đồng hồ  đếm ngược trong powerpoint 2010 | Tổng hợp những thủ thuật hữu ích nhất -  Cổ Và Độc">
              <a:extLst>
                <a:ext uri="{FF2B5EF4-FFF2-40B4-BE49-F238E27FC236}">
                  <a16:creationId xmlns:a16="http://schemas.microsoft.com/office/drawing/2014/main" id="{6E715939-5CB1-0DA1-3A8C-699133BE4B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7" t="15152" r="10389" b="12121"/>
            <a:stretch/>
          </p:blipFill>
          <p:spPr bwMode="auto">
            <a:xfrm>
              <a:off x="2667000" y="1371601"/>
              <a:ext cx="2666999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BB93523-A396-467E-3C88-0722405EA4A8}"/>
                </a:ext>
              </a:extLst>
            </p:cNvPr>
            <p:cNvSpPr/>
            <p:nvPr/>
          </p:nvSpPr>
          <p:spPr>
            <a:xfrm>
              <a:off x="3352800" y="2019301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CFB4140-CC35-78A3-4C77-CEE18B9ED91A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889DECC-8439-0D1B-D674-5F2F0AA62D5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94D64DF-0F33-C2D3-B146-F676E836C517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E7D5EED-6C8A-50CD-0B20-DE827C012210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5335E65-E07C-012E-7B9B-12ACEAF92585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3A1931-AF2B-5463-A2E2-35CDADA308F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52" name="mp3 1.mp3">
            <a:hlinkClick r:id="" action="ppaction://media"/>
            <a:extLst>
              <a:ext uri="{FF2B5EF4-FFF2-40B4-BE49-F238E27FC236}">
                <a16:creationId xmlns:a16="http://schemas.microsoft.com/office/drawing/2014/main" id="{79584222-3ED4-989B-DF5A-7C5979A95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73" y="6441810"/>
            <a:ext cx="232162" cy="2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7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5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2" grpId="0" animBg="1"/>
      <p:bldP spid="18" grpId="0" animBg="1"/>
      <p:bldP spid="20" grpId="0" animBg="1"/>
      <p:bldP spid="2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flipH="1">
            <a:off x="95967" y="143069"/>
            <a:ext cx="4942757" cy="255433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648658" y="425965"/>
            <a:ext cx="4237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B0ADD5-BA36-598C-E771-A88FA8F47040}"/>
              </a:ext>
            </a:extLst>
          </p:cNvPr>
          <p:cNvGrpSpPr/>
          <p:nvPr/>
        </p:nvGrpSpPr>
        <p:grpSpPr>
          <a:xfrm>
            <a:off x="0" y="5900336"/>
            <a:ext cx="1005948" cy="957664"/>
            <a:chOff x="2667000" y="1371601"/>
            <a:chExt cx="2666999" cy="2514600"/>
          </a:xfrm>
        </p:grpSpPr>
        <p:pic>
          <p:nvPicPr>
            <p:cNvPr id="34" name="Picture 2" descr="CÁCH LÀM ĐỒNG HỒ ĐẾM NGƯỢC TRONG POWERPOINT CỰC ĐƠN GIẢN | cách làm đồng hồ  đếm ngược trong powerpoint 2010 | Tổng hợp những thủ thuật hữu ích nhất -  Cổ Và Độc">
              <a:extLst>
                <a:ext uri="{FF2B5EF4-FFF2-40B4-BE49-F238E27FC236}">
                  <a16:creationId xmlns:a16="http://schemas.microsoft.com/office/drawing/2014/main" id="{6E715939-5CB1-0DA1-3A8C-699133BE4B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7" t="15152" r="10389" b="12121"/>
            <a:stretch/>
          </p:blipFill>
          <p:spPr bwMode="auto">
            <a:xfrm>
              <a:off x="2667000" y="1371601"/>
              <a:ext cx="2666999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B93523-A396-467E-3C88-0722405EA4A8}"/>
                </a:ext>
              </a:extLst>
            </p:cNvPr>
            <p:cNvSpPr/>
            <p:nvPr/>
          </p:nvSpPr>
          <p:spPr>
            <a:xfrm>
              <a:off x="3352800" y="2019301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3CFB4140-CC35-78A3-4C77-CEE18B9ED91A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89DECC-8439-0D1B-D674-5F2F0AA62D5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4D64DF-0F33-C2D3-B146-F676E836C517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7D5EED-6C8A-50CD-0B20-DE827C012210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5335E65-E07C-012E-7B9B-12ACEAF92585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3A1931-AF2B-5463-A2E2-35CDADA308F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42" name="mp3 1.mp3">
            <a:hlinkClick r:id="" action="ppaction://media"/>
            <a:extLst>
              <a:ext uri="{FF2B5EF4-FFF2-40B4-BE49-F238E27FC236}">
                <a16:creationId xmlns:a16="http://schemas.microsoft.com/office/drawing/2014/main" id="{79584222-3ED4-989B-DF5A-7C5979A95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73" y="6441810"/>
            <a:ext cx="232162" cy="23216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038724" y="1079108"/>
            <a:ext cx="5099727" cy="431318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21100" y="5701792"/>
            <a:ext cx="4534973" cy="4452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1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5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" grpId="0" animBg="1"/>
      <p:bldP spid="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Callout 28"/>
          <p:cNvSpPr/>
          <p:nvPr/>
        </p:nvSpPr>
        <p:spPr>
          <a:xfrm flipH="1">
            <a:off x="181692" y="58753"/>
            <a:ext cx="4942757" cy="255433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968153" y="325259"/>
            <a:ext cx="33698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59386" y="931605"/>
            <a:ext cx="4754877" cy="475073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63284" y="5934175"/>
            <a:ext cx="3388830" cy="4256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B0ADD5-BA36-598C-E771-A88FA8F47040}"/>
              </a:ext>
            </a:extLst>
          </p:cNvPr>
          <p:cNvGrpSpPr/>
          <p:nvPr/>
        </p:nvGrpSpPr>
        <p:grpSpPr>
          <a:xfrm>
            <a:off x="0" y="5900336"/>
            <a:ext cx="1005948" cy="957664"/>
            <a:chOff x="2667000" y="1371601"/>
            <a:chExt cx="2666999" cy="2514600"/>
          </a:xfrm>
        </p:grpSpPr>
        <p:pic>
          <p:nvPicPr>
            <p:cNvPr id="34" name="Picture 2" descr="CÁCH LÀM ĐỒNG HỒ ĐẾM NGƯỢC TRONG POWERPOINT CỰC ĐƠN GIẢN | cách làm đồng hồ  đếm ngược trong powerpoint 2010 | Tổng hợp những thủ thuật hữu ích nhất -  Cổ Và Độc">
              <a:extLst>
                <a:ext uri="{FF2B5EF4-FFF2-40B4-BE49-F238E27FC236}">
                  <a16:creationId xmlns:a16="http://schemas.microsoft.com/office/drawing/2014/main" id="{6E715939-5CB1-0DA1-3A8C-699133BE4B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7" t="15152" r="10389" b="12121"/>
            <a:stretch/>
          </p:blipFill>
          <p:spPr bwMode="auto">
            <a:xfrm>
              <a:off x="2667000" y="1371601"/>
              <a:ext cx="2666999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B93523-A396-467E-3C88-0722405EA4A8}"/>
                </a:ext>
              </a:extLst>
            </p:cNvPr>
            <p:cNvSpPr/>
            <p:nvPr/>
          </p:nvSpPr>
          <p:spPr>
            <a:xfrm>
              <a:off x="3352800" y="2019301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3CFB4140-CC35-78A3-4C77-CEE18B9ED91A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89DECC-8439-0D1B-D674-5F2F0AA62D5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4D64DF-0F33-C2D3-B146-F676E836C517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7D5EED-6C8A-50CD-0B20-DE827C012210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5335E65-E07C-012E-7B9B-12ACEAF92585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3A1931-AF2B-5463-A2E2-35CDADA308F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42" name="mp3 1.mp3">
            <a:hlinkClick r:id="" action="ppaction://media"/>
            <a:extLst>
              <a:ext uri="{FF2B5EF4-FFF2-40B4-BE49-F238E27FC236}">
                <a16:creationId xmlns:a16="http://schemas.microsoft.com/office/drawing/2014/main" id="{79584222-3ED4-989B-DF5A-7C5979A95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73" y="6441810"/>
            <a:ext cx="232162" cy="2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65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9" grpId="0" animBg="1"/>
      <p:bldP spid="2" grpId="0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>
          <a:xfrm rot="13935077">
            <a:off x="3076098" y="1780791"/>
            <a:ext cx="6615990" cy="5821227"/>
          </a:xfrm>
          <a:prstGeom prst="triangle">
            <a:avLst>
              <a:gd name="adj" fmla="val 67674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loud Callout 30"/>
          <p:cNvSpPr/>
          <p:nvPr/>
        </p:nvSpPr>
        <p:spPr>
          <a:xfrm flipH="1">
            <a:off x="181692" y="58753"/>
            <a:ext cx="4942757" cy="255433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961292" y="410308"/>
            <a:ext cx="3927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B0ADD5-BA36-598C-E771-A88FA8F47040}"/>
              </a:ext>
            </a:extLst>
          </p:cNvPr>
          <p:cNvGrpSpPr/>
          <p:nvPr/>
        </p:nvGrpSpPr>
        <p:grpSpPr>
          <a:xfrm>
            <a:off x="0" y="5900336"/>
            <a:ext cx="1005948" cy="957664"/>
            <a:chOff x="2667000" y="1371601"/>
            <a:chExt cx="2666999" cy="2514600"/>
          </a:xfrm>
        </p:grpSpPr>
        <p:pic>
          <p:nvPicPr>
            <p:cNvPr id="34" name="Picture 2" descr="CÁCH LÀM ĐỒNG HỒ ĐẾM NGƯỢC TRONG POWERPOINT CỰC ĐƠN GIẢN | cách làm đồng hồ  đếm ngược trong powerpoint 2010 | Tổng hợp những thủ thuật hữu ích nhất -  Cổ Và Độc">
              <a:extLst>
                <a:ext uri="{FF2B5EF4-FFF2-40B4-BE49-F238E27FC236}">
                  <a16:creationId xmlns:a16="http://schemas.microsoft.com/office/drawing/2014/main" id="{6E715939-5CB1-0DA1-3A8C-699133BE4B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7" t="15152" r="10389" b="12121"/>
            <a:stretch/>
          </p:blipFill>
          <p:spPr bwMode="auto">
            <a:xfrm>
              <a:off x="2667000" y="1371601"/>
              <a:ext cx="2666999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B93523-A396-467E-3C88-0722405EA4A8}"/>
                </a:ext>
              </a:extLst>
            </p:cNvPr>
            <p:cNvSpPr/>
            <p:nvPr/>
          </p:nvSpPr>
          <p:spPr>
            <a:xfrm>
              <a:off x="3352800" y="2019301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3CFB4140-CC35-78A3-4C77-CEE18B9ED91A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89DECC-8439-0D1B-D674-5F2F0AA62D5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4D64DF-0F33-C2D3-B146-F676E836C517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7D5EED-6C8A-50CD-0B20-DE827C012210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5335E65-E07C-012E-7B9B-12ACEAF92585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3A1931-AF2B-5463-A2E2-35CDADA308F2}"/>
              </a:ext>
            </a:extLst>
          </p:cNvPr>
          <p:cNvSpPr/>
          <p:nvPr/>
        </p:nvSpPr>
        <p:spPr>
          <a:xfrm>
            <a:off x="262581" y="6147007"/>
            <a:ext cx="459862" cy="46432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42" name="mp3 1.mp3">
            <a:hlinkClick r:id="" action="ppaction://media"/>
            <a:extLst>
              <a:ext uri="{FF2B5EF4-FFF2-40B4-BE49-F238E27FC236}">
                <a16:creationId xmlns:a16="http://schemas.microsoft.com/office/drawing/2014/main" id="{79584222-3ED4-989B-DF5A-7C5979A95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73" y="6441810"/>
            <a:ext cx="232162" cy="2321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0800000" flipV="1">
            <a:off x="5253274" y="5749634"/>
            <a:ext cx="3373857" cy="8082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9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5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1" grpId="0" animBg="1"/>
      <p:bldP spid="31" grpId="0" animBg="1"/>
      <p:bldP spid="2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Sân Khấu, HD và Nền Cờ đẹp pentas, ánh sáng, nền kịch để Tải Xuống  Miễn Phí - Lovepik">
            <a:hlinkClick r:id="rId2" action="ppaction://hlinksldjump"/>
            <a:extLst>
              <a:ext uri="{FF2B5EF4-FFF2-40B4-BE49-F238E27FC236}">
                <a16:creationId xmlns:a16="http://schemas.microsoft.com/office/drawing/2014/main" id="{C076BA09-1D0B-FDEF-8FF2-ECF17800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208</Words>
  <Application>Microsoft Office PowerPoint</Application>
  <PresentationFormat>Widescreen</PresentationFormat>
  <Paragraphs>63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.VnBlack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Phần 1  “Nghe thấu đoán tài”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2 “Ai thông minh nhất”</vt:lpstr>
      <vt:lpstr>PowerPoint Presentation</vt:lpstr>
      <vt:lpstr>Phần 3  “ Chung sức”</vt:lpstr>
      <vt:lpstr>PowerPoint Presentation</vt:lpstr>
      <vt:lpstr>PowerPoint Presentation</vt:lpstr>
      <vt:lpstr>Xin trân trọng cảm ơn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103</cp:revision>
  <dcterms:created xsi:type="dcterms:W3CDTF">2024-03-19T08:45:11Z</dcterms:created>
  <dcterms:modified xsi:type="dcterms:W3CDTF">2025-11-27T07:50:22Z</dcterms:modified>
</cp:coreProperties>
</file>